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53" d="100"/>
          <a:sy n="53" d="100"/>
        </p:scale>
        <p:origin x="1832" y="-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FD41266-E2A7-494B-92ED-20A5E5DF9E4F}"/>
    <pc:docChg chg="delSld">
      <pc:chgData name="Sarah Carter" userId="4b4e2a7e9c42e1b2" providerId="LiveId" clId="{BFD41266-E2A7-494B-92ED-20A5E5DF9E4F}" dt="2025-02-20T19:03:32.053" v="0" actId="2696"/>
      <pc:docMkLst>
        <pc:docMk/>
      </pc:docMkLst>
      <pc:sldChg chg="del">
        <pc:chgData name="Sarah Carter" userId="4b4e2a7e9c42e1b2" providerId="LiveId" clId="{BFD41266-E2A7-494B-92ED-20A5E5DF9E4F}" dt="2025-02-20T19:03:32.053" v="0" actId="2696"/>
        <pc:sldMkLst>
          <pc:docMk/>
          <pc:sldMk cId="3152315868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Mardi Gras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“Mardi Gras”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" r="1"/>
          <a:stretch/>
        </p:blipFill>
        <p:spPr>
          <a:xfrm>
            <a:off x="596709" y="1383470"/>
            <a:ext cx="6578810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8" r="11278"/>
          <a:stretch/>
        </p:blipFill>
        <p:spPr>
          <a:xfrm>
            <a:off x="3224738" y="4453835"/>
            <a:ext cx="1167698" cy="150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666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12</cp:revision>
  <cp:lastPrinted>2025-02-11T02:02:44Z</cp:lastPrinted>
  <dcterms:created xsi:type="dcterms:W3CDTF">2025-01-28T14:01:50Z</dcterms:created>
  <dcterms:modified xsi:type="dcterms:W3CDTF">2025-02-20T19:03:34Z</dcterms:modified>
</cp:coreProperties>
</file>