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A66E652-055B-4138-BD63-DD64C7B20363}" v="75" dt="2025-02-19T01:39:36.27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62" d="100"/>
          <a:sy n="62" d="100"/>
        </p:scale>
        <p:origin x="1244" y="40"/>
      </p:cViewPr>
      <p:guideLst>
        <p:guide orient="horz" pos="2448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BA66E652-055B-4138-BD63-DD64C7B20363}"/>
    <pc:docChg chg="custSel modSld">
      <pc:chgData name="Sarah Carter" userId="4b4e2a7e9c42e1b2" providerId="LiveId" clId="{BA66E652-055B-4138-BD63-DD64C7B20363}" dt="2025-02-19T01:39:36.278" v="93" actId="14826"/>
      <pc:docMkLst>
        <pc:docMk/>
      </pc:docMkLst>
      <pc:sldChg chg="delSp modSp mod">
        <pc:chgData name="Sarah Carter" userId="4b4e2a7e9c42e1b2" providerId="LiveId" clId="{BA66E652-055B-4138-BD63-DD64C7B20363}" dt="2025-02-19T01:31:32.224" v="33" actId="1076"/>
        <pc:sldMkLst>
          <pc:docMk/>
          <pc:sldMk cId="3768366337" sldId="256"/>
        </pc:sldMkLst>
        <pc:spChg chg="mod">
          <ac:chgData name="Sarah Carter" userId="4b4e2a7e9c42e1b2" providerId="LiveId" clId="{BA66E652-055B-4138-BD63-DD64C7B20363}" dt="2025-02-19T01:29:30.250" v="10" actId="20577"/>
          <ac:spMkLst>
            <pc:docMk/>
            <pc:sldMk cId="3768366337" sldId="256"/>
            <ac:spMk id="25" creationId="{DB5CE378-72F9-4758-BFB9-82C622B1DF43}"/>
          </ac:spMkLst>
        </pc:spChg>
        <pc:picChg chg="mod">
          <ac:chgData name="Sarah Carter" userId="4b4e2a7e9c42e1b2" providerId="LiveId" clId="{BA66E652-055B-4138-BD63-DD64C7B20363}" dt="2025-02-19T01:30:08.129" v="15" actId="14826"/>
          <ac:picMkLst>
            <pc:docMk/>
            <pc:sldMk cId="3768366337" sldId="256"/>
            <ac:picMk id="3" creationId="{3D73BBB0-43A2-9F56-B473-AA3A83074B64}"/>
          </ac:picMkLst>
        </pc:picChg>
        <pc:picChg chg="mod">
          <ac:chgData name="Sarah Carter" userId="4b4e2a7e9c42e1b2" providerId="LiveId" clId="{BA66E652-055B-4138-BD63-DD64C7B20363}" dt="2025-02-19T01:30:17.249" v="17" actId="14826"/>
          <ac:picMkLst>
            <pc:docMk/>
            <pc:sldMk cId="3768366337" sldId="256"/>
            <ac:picMk id="6" creationId="{365C53C7-25A6-B2D4-474A-2CD6A8350B76}"/>
          </ac:picMkLst>
        </pc:picChg>
        <pc:picChg chg="mod">
          <ac:chgData name="Sarah Carter" userId="4b4e2a7e9c42e1b2" providerId="LiveId" clId="{BA66E652-055B-4138-BD63-DD64C7B20363}" dt="2025-02-19T01:30:26.303" v="19" actId="14826"/>
          <ac:picMkLst>
            <pc:docMk/>
            <pc:sldMk cId="3768366337" sldId="256"/>
            <ac:picMk id="10" creationId="{42D598B3-EC8B-9BC5-85B6-3998D80A8600}"/>
          </ac:picMkLst>
        </pc:picChg>
        <pc:picChg chg="mod">
          <ac:chgData name="Sarah Carter" userId="4b4e2a7e9c42e1b2" providerId="LiveId" clId="{BA66E652-055B-4138-BD63-DD64C7B20363}" dt="2025-02-19T01:30:32.347" v="21" actId="14826"/>
          <ac:picMkLst>
            <pc:docMk/>
            <pc:sldMk cId="3768366337" sldId="256"/>
            <ac:picMk id="14" creationId="{D00B4A9B-6BC0-6289-E86C-6A54DBFDE79F}"/>
          </ac:picMkLst>
        </pc:picChg>
        <pc:picChg chg="mod">
          <ac:chgData name="Sarah Carter" userId="4b4e2a7e9c42e1b2" providerId="LiveId" clId="{BA66E652-055B-4138-BD63-DD64C7B20363}" dt="2025-02-19T01:30:40.775" v="23" actId="14826"/>
          <ac:picMkLst>
            <pc:docMk/>
            <pc:sldMk cId="3768366337" sldId="256"/>
            <ac:picMk id="20" creationId="{13A1021E-2073-41C2-FCBA-D897BBC8C4FF}"/>
          </ac:picMkLst>
        </pc:picChg>
        <pc:picChg chg="mod">
          <ac:chgData name="Sarah Carter" userId="4b4e2a7e9c42e1b2" providerId="LiveId" clId="{BA66E652-055B-4138-BD63-DD64C7B20363}" dt="2025-02-19T01:31:32.224" v="33" actId="1076"/>
          <ac:picMkLst>
            <pc:docMk/>
            <pc:sldMk cId="3768366337" sldId="256"/>
            <ac:picMk id="22" creationId="{370875B0-E058-1145-8AE5-C69903CE6ECB}"/>
          </ac:picMkLst>
        </pc:picChg>
        <pc:picChg chg="mod">
          <ac:chgData name="Sarah Carter" userId="4b4e2a7e9c42e1b2" providerId="LiveId" clId="{BA66E652-055B-4138-BD63-DD64C7B20363}" dt="2025-02-19T01:31:32.224" v="33" actId="1076"/>
          <ac:picMkLst>
            <pc:docMk/>
            <pc:sldMk cId="3768366337" sldId="256"/>
            <ac:picMk id="28" creationId="{C2E3FABF-E605-B2A0-9059-A5EB66D3FD46}"/>
          </ac:picMkLst>
        </pc:picChg>
        <pc:picChg chg="mod">
          <ac:chgData name="Sarah Carter" userId="4b4e2a7e9c42e1b2" providerId="LiveId" clId="{BA66E652-055B-4138-BD63-DD64C7B20363}" dt="2025-02-19T01:31:32.224" v="33" actId="1076"/>
          <ac:picMkLst>
            <pc:docMk/>
            <pc:sldMk cId="3768366337" sldId="256"/>
            <ac:picMk id="30" creationId="{CD26E4AC-9A64-3027-EA57-04D3E77D5D4F}"/>
          </ac:picMkLst>
        </pc:picChg>
        <pc:picChg chg="mod">
          <ac:chgData name="Sarah Carter" userId="4b4e2a7e9c42e1b2" providerId="LiveId" clId="{BA66E652-055B-4138-BD63-DD64C7B20363}" dt="2025-02-19T01:31:32.224" v="33" actId="1076"/>
          <ac:picMkLst>
            <pc:docMk/>
            <pc:sldMk cId="3768366337" sldId="256"/>
            <ac:picMk id="32" creationId="{89C1184F-FED7-2AA9-EF11-31C2FDF2F5BF}"/>
          </ac:picMkLst>
        </pc:picChg>
        <pc:picChg chg="del">
          <ac:chgData name="Sarah Carter" userId="4b4e2a7e9c42e1b2" providerId="LiveId" clId="{BA66E652-055B-4138-BD63-DD64C7B20363}" dt="2025-02-19T01:31:22.109" v="32" actId="478"/>
          <ac:picMkLst>
            <pc:docMk/>
            <pc:sldMk cId="3768366337" sldId="256"/>
            <ac:picMk id="34" creationId="{0D1630AD-F051-CE43-036D-2DCE53BAB3EC}"/>
          </ac:picMkLst>
        </pc:picChg>
      </pc:sldChg>
      <pc:sldChg chg="addSp delSp modSp mod">
        <pc:chgData name="Sarah Carter" userId="4b4e2a7e9c42e1b2" providerId="LiveId" clId="{BA66E652-055B-4138-BD63-DD64C7B20363}" dt="2025-02-19T01:37:33.336" v="57" actId="14826"/>
        <pc:sldMkLst>
          <pc:docMk/>
          <pc:sldMk cId="3746406339" sldId="257"/>
        </pc:sldMkLst>
        <pc:spChg chg="mod">
          <ac:chgData name="Sarah Carter" userId="4b4e2a7e9c42e1b2" providerId="LiveId" clId="{BA66E652-055B-4138-BD63-DD64C7B20363}" dt="2025-02-19T01:29:38.941" v="11"/>
          <ac:spMkLst>
            <pc:docMk/>
            <pc:sldMk cId="3746406339" sldId="257"/>
            <ac:spMk id="25" creationId="{73E7948F-9D33-A7E1-5E1A-8014F5B5588F}"/>
          </ac:spMkLst>
        </pc:spChg>
        <pc:picChg chg="del">
          <ac:chgData name="Sarah Carter" userId="4b4e2a7e9c42e1b2" providerId="LiveId" clId="{BA66E652-055B-4138-BD63-DD64C7B20363}" dt="2025-02-19T01:36:25.749" v="34" actId="478"/>
          <ac:picMkLst>
            <pc:docMk/>
            <pc:sldMk cId="3746406339" sldId="257"/>
            <ac:picMk id="2" creationId="{298EC145-9606-A50B-93BE-258FE329246D}"/>
          </ac:picMkLst>
        </pc:picChg>
        <pc:picChg chg="del">
          <ac:chgData name="Sarah Carter" userId="4b4e2a7e9c42e1b2" providerId="LiveId" clId="{BA66E652-055B-4138-BD63-DD64C7B20363}" dt="2025-02-19T01:36:25.749" v="34" actId="478"/>
          <ac:picMkLst>
            <pc:docMk/>
            <pc:sldMk cId="3746406339" sldId="257"/>
            <ac:picMk id="3" creationId="{CB4A1F8E-AA5A-D903-F20B-97739FCD676C}"/>
          </ac:picMkLst>
        </pc:picChg>
        <pc:picChg chg="del">
          <ac:chgData name="Sarah Carter" userId="4b4e2a7e9c42e1b2" providerId="LiveId" clId="{BA66E652-055B-4138-BD63-DD64C7B20363}" dt="2025-02-19T01:36:25.749" v="34" actId="478"/>
          <ac:picMkLst>
            <pc:docMk/>
            <pc:sldMk cId="3746406339" sldId="257"/>
            <ac:picMk id="4" creationId="{FD5A4D29-B3E5-992B-58A1-4807D25E9B89}"/>
          </ac:picMkLst>
        </pc:picChg>
        <pc:picChg chg="del">
          <ac:chgData name="Sarah Carter" userId="4b4e2a7e9c42e1b2" providerId="LiveId" clId="{BA66E652-055B-4138-BD63-DD64C7B20363}" dt="2025-02-19T01:36:25.749" v="34" actId="478"/>
          <ac:picMkLst>
            <pc:docMk/>
            <pc:sldMk cId="3746406339" sldId="257"/>
            <ac:picMk id="5" creationId="{448B77A4-BD85-E89E-7979-DF5962C81797}"/>
          </ac:picMkLst>
        </pc:picChg>
        <pc:picChg chg="del">
          <ac:chgData name="Sarah Carter" userId="4b4e2a7e9c42e1b2" providerId="LiveId" clId="{BA66E652-055B-4138-BD63-DD64C7B20363}" dt="2025-02-19T01:36:25.749" v="34" actId="478"/>
          <ac:picMkLst>
            <pc:docMk/>
            <pc:sldMk cId="3746406339" sldId="257"/>
            <ac:picMk id="6" creationId="{BA4E39A9-DF57-769B-778F-A9F6D86CABA8}"/>
          </ac:picMkLst>
        </pc:picChg>
        <pc:picChg chg="del">
          <ac:chgData name="Sarah Carter" userId="4b4e2a7e9c42e1b2" providerId="LiveId" clId="{BA66E652-055B-4138-BD63-DD64C7B20363}" dt="2025-02-19T01:36:25.749" v="34" actId="478"/>
          <ac:picMkLst>
            <pc:docMk/>
            <pc:sldMk cId="3746406339" sldId="257"/>
            <ac:picMk id="7" creationId="{C54287B8-506E-ECF2-FD37-83D837D17454}"/>
          </ac:picMkLst>
        </pc:picChg>
        <pc:picChg chg="del">
          <ac:chgData name="Sarah Carter" userId="4b4e2a7e9c42e1b2" providerId="LiveId" clId="{BA66E652-055B-4138-BD63-DD64C7B20363}" dt="2025-02-19T01:36:25.749" v="34" actId="478"/>
          <ac:picMkLst>
            <pc:docMk/>
            <pc:sldMk cId="3746406339" sldId="257"/>
            <ac:picMk id="8" creationId="{53D9E517-741B-0A99-F7CD-22C4F6D5E786}"/>
          </ac:picMkLst>
        </pc:picChg>
        <pc:picChg chg="add mod">
          <ac:chgData name="Sarah Carter" userId="4b4e2a7e9c42e1b2" providerId="LiveId" clId="{BA66E652-055B-4138-BD63-DD64C7B20363}" dt="2025-02-19T01:36:42.505" v="41" actId="14826"/>
          <ac:picMkLst>
            <pc:docMk/>
            <pc:sldMk cId="3746406339" sldId="257"/>
            <ac:picMk id="9" creationId="{952AEC97-45A2-6E44-A700-A97D0318A5CD}"/>
          </ac:picMkLst>
        </pc:picChg>
        <pc:picChg chg="del">
          <ac:chgData name="Sarah Carter" userId="4b4e2a7e9c42e1b2" providerId="LiveId" clId="{BA66E652-055B-4138-BD63-DD64C7B20363}" dt="2025-02-19T01:36:25.749" v="34" actId="478"/>
          <ac:picMkLst>
            <pc:docMk/>
            <pc:sldMk cId="3746406339" sldId="257"/>
            <ac:picMk id="10" creationId="{7DDC9A07-82C6-CE2C-499F-6757507DC283}"/>
          </ac:picMkLst>
        </pc:picChg>
        <pc:picChg chg="add mod">
          <ac:chgData name="Sarah Carter" userId="4b4e2a7e9c42e1b2" providerId="LiveId" clId="{BA66E652-055B-4138-BD63-DD64C7B20363}" dt="2025-02-19T01:36:48.731" v="43" actId="14826"/>
          <ac:picMkLst>
            <pc:docMk/>
            <pc:sldMk cId="3746406339" sldId="257"/>
            <ac:picMk id="11" creationId="{D5DDE5A4-DEAA-D6BC-921B-2B38BE248EA5}"/>
          </ac:picMkLst>
        </pc:picChg>
        <pc:picChg chg="add mod">
          <ac:chgData name="Sarah Carter" userId="4b4e2a7e9c42e1b2" providerId="LiveId" clId="{BA66E652-055B-4138-BD63-DD64C7B20363}" dt="2025-02-19T01:36:55.782" v="45" actId="14826"/>
          <ac:picMkLst>
            <pc:docMk/>
            <pc:sldMk cId="3746406339" sldId="257"/>
            <ac:picMk id="12" creationId="{F38E0F7F-741F-FC6D-5086-92A8C5A57A8E}"/>
          </ac:picMkLst>
        </pc:picChg>
        <pc:picChg chg="add mod">
          <ac:chgData name="Sarah Carter" userId="4b4e2a7e9c42e1b2" providerId="LiveId" clId="{BA66E652-055B-4138-BD63-DD64C7B20363}" dt="2025-02-19T01:37:02.451" v="47" actId="14826"/>
          <ac:picMkLst>
            <pc:docMk/>
            <pc:sldMk cId="3746406339" sldId="257"/>
            <ac:picMk id="13" creationId="{442116D9-097E-D790-CE8E-0810B618C6C2}"/>
          </ac:picMkLst>
        </pc:picChg>
        <pc:picChg chg="del">
          <ac:chgData name="Sarah Carter" userId="4b4e2a7e9c42e1b2" providerId="LiveId" clId="{BA66E652-055B-4138-BD63-DD64C7B20363}" dt="2025-02-19T01:36:25.749" v="34" actId="478"/>
          <ac:picMkLst>
            <pc:docMk/>
            <pc:sldMk cId="3746406339" sldId="257"/>
            <ac:picMk id="14" creationId="{8FF22D38-E3CE-7619-1886-B32AE251FFE2}"/>
          </ac:picMkLst>
        </pc:picChg>
        <pc:picChg chg="add mod">
          <ac:chgData name="Sarah Carter" userId="4b4e2a7e9c42e1b2" providerId="LiveId" clId="{BA66E652-055B-4138-BD63-DD64C7B20363}" dt="2025-02-19T01:37:08.206" v="49" actId="14826"/>
          <ac:picMkLst>
            <pc:docMk/>
            <pc:sldMk cId="3746406339" sldId="257"/>
            <ac:picMk id="15" creationId="{9189805D-B067-527F-B865-980A7AAD4F7E}"/>
          </ac:picMkLst>
        </pc:picChg>
        <pc:picChg chg="add mod">
          <ac:chgData name="Sarah Carter" userId="4b4e2a7e9c42e1b2" providerId="LiveId" clId="{BA66E652-055B-4138-BD63-DD64C7B20363}" dt="2025-02-19T01:37:13.947" v="51" actId="14826"/>
          <ac:picMkLst>
            <pc:docMk/>
            <pc:sldMk cId="3746406339" sldId="257"/>
            <ac:picMk id="16" creationId="{91F0A416-BA72-41C9-74A8-305B19468549}"/>
          </ac:picMkLst>
        </pc:picChg>
        <pc:picChg chg="add mod">
          <ac:chgData name="Sarah Carter" userId="4b4e2a7e9c42e1b2" providerId="LiveId" clId="{BA66E652-055B-4138-BD63-DD64C7B20363}" dt="2025-02-19T01:37:19.782" v="53" actId="14826"/>
          <ac:picMkLst>
            <pc:docMk/>
            <pc:sldMk cId="3746406339" sldId="257"/>
            <ac:picMk id="17" creationId="{7AAB7FD8-5212-E991-381E-B644EA9C72BE}"/>
          </ac:picMkLst>
        </pc:picChg>
        <pc:picChg chg="add mod">
          <ac:chgData name="Sarah Carter" userId="4b4e2a7e9c42e1b2" providerId="LiveId" clId="{BA66E652-055B-4138-BD63-DD64C7B20363}" dt="2025-02-19T01:37:26.442" v="55" actId="14826"/>
          <ac:picMkLst>
            <pc:docMk/>
            <pc:sldMk cId="3746406339" sldId="257"/>
            <ac:picMk id="18" creationId="{7B886DDF-48AF-8027-4E3D-DED34DF4614E}"/>
          </ac:picMkLst>
        </pc:picChg>
        <pc:picChg chg="add mod">
          <ac:chgData name="Sarah Carter" userId="4b4e2a7e9c42e1b2" providerId="LiveId" clId="{BA66E652-055B-4138-BD63-DD64C7B20363}" dt="2025-02-19T01:37:33.336" v="57" actId="14826"/>
          <ac:picMkLst>
            <pc:docMk/>
            <pc:sldMk cId="3746406339" sldId="257"/>
            <ac:picMk id="19" creationId="{FD8A9EDB-DEA6-09B5-326C-B727849648F7}"/>
          </ac:picMkLst>
        </pc:picChg>
        <pc:picChg chg="del">
          <ac:chgData name="Sarah Carter" userId="4b4e2a7e9c42e1b2" providerId="LiveId" clId="{BA66E652-055B-4138-BD63-DD64C7B20363}" dt="2025-02-19T01:36:25.749" v="34" actId="478"/>
          <ac:picMkLst>
            <pc:docMk/>
            <pc:sldMk cId="3746406339" sldId="257"/>
            <ac:picMk id="20" creationId="{DB6384BF-7438-D32F-4150-159A183D5E28}"/>
          </ac:picMkLst>
        </pc:picChg>
      </pc:sldChg>
      <pc:sldChg chg="addSp delSp modSp mod">
        <pc:chgData name="Sarah Carter" userId="4b4e2a7e9c42e1b2" providerId="LiveId" clId="{BA66E652-055B-4138-BD63-DD64C7B20363}" dt="2025-02-19T01:38:34.829" v="75" actId="14826"/>
        <pc:sldMkLst>
          <pc:docMk/>
          <pc:sldMk cId="3626726812" sldId="258"/>
        </pc:sldMkLst>
        <pc:spChg chg="mod">
          <ac:chgData name="Sarah Carter" userId="4b4e2a7e9c42e1b2" providerId="LiveId" clId="{BA66E652-055B-4138-BD63-DD64C7B20363}" dt="2025-02-19T01:29:43.546" v="12"/>
          <ac:spMkLst>
            <pc:docMk/>
            <pc:sldMk cId="3626726812" sldId="258"/>
            <ac:spMk id="25" creationId="{45656C92-DB19-9F65-2BF4-CA26D999FD42}"/>
          </ac:spMkLst>
        </pc:spChg>
        <pc:picChg chg="del">
          <ac:chgData name="Sarah Carter" userId="4b4e2a7e9c42e1b2" providerId="LiveId" clId="{BA66E652-055B-4138-BD63-DD64C7B20363}" dt="2025-02-19T01:36:29.402" v="36" actId="478"/>
          <ac:picMkLst>
            <pc:docMk/>
            <pc:sldMk cId="3626726812" sldId="258"/>
            <ac:picMk id="2" creationId="{D0CA6146-C0F4-3859-186E-50DEA315F81C}"/>
          </ac:picMkLst>
        </pc:picChg>
        <pc:picChg chg="del">
          <ac:chgData name="Sarah Carter" userId="4b4e2a7e9c42e1b2" providerId="LiveId" clId="{BA66E652-055B-4138-BD63-DD64C7B20363}" dt="2025-02-19T01:36:29.402" v="36" actId="478"/>
          <ac:picMkLst>
            <pc:docMk/>
            <pc:sldMk cId="3626726812" sldId="258"/>
            <ac:picMk id="3" creationId="{A3E9C1CD-9101-DC1A-B4EB-59DAE7A8A7FA}"/>
          </ac:picMkLst>
        </pc:picChg>
        <pc:picChg chg="del">
          <ac:chgData name="Sarah Carter" userId="4b4e2a7e9c42e1b2" providerId="LiveId" clId="{BA66E652-055B-4138-BD63-DD64C7B20363}" dt="2025-02-19T01:36:29.402" v="36" actId="478"/>
          <ac:picMkLst>
            <pc:docMk/>
            <pc:sldMk cId="3626726812" sldId="258"/>
            <ac:picMk id="4" creationId="{54DE76E9-2B66-2B4E-460E-6587763BFE34}"/>
          </ac:picMkLst>
        </pc:picChg>
        <pc:picChg chg="del">
          <ac:chgData name="Sarah Carter" userId="4b4e2a7e9c42e1b2" providerId="LiveId" clId="{BA66E652-055B-4138-BD63-DD64C7B20363}" dt="2025-02-19T01:36:29.402" v="36" actId="478"/>
          <ac:picMkLst>
            <pc:docMk/>
            <pc:sldMk cId="3626726812" sldId="258"/>
            <ac:picMk id="5" creationId="{774EA32A-EE73-7551-B8B0-201453C0EC4A}"/>
          </ac:picMkLst>
        </pc:picChg>
        <pc:picChg chg="del">
          <ac:chgData name="Sarah Carter" userId="4b4e2a7e9c42e1b2" providerId="LiveId" clId="{BA66E652-055B-4138-BD63-DD64C7B20363}" dt="2025-02-19T01:36:29.402" v="36" actId="478"/>
          <ac:picMkLst>
            <pc:docMk/>
            <pc:sldMk cId="3626726812" sldId="258"/>
            <ac:picMk id="6" creationId="{5726C0C4-4F8D-1EFC-0891-1A7BCD090FF7}"/>
          </ac:picMkLst>
        </pc:picChg>
        <pc:picChg chg="del">
          <ac:chgData name="Sarah Carter" userId="4b4e2a7e9c42e1b2" providerId="LiveId" clId="{BA66E652-055B-4138-BD63-DD64C7B20363}" dt="2025-02-19T01:36:29.402" v="36" actId="478"/>
          <ac:picMkLst>
            <pc:docMk/>
            <pc:sldMk cId="3626726812" sldId="258"/>
            <ac:picMk id="7" creationId="{E01ED3D5-32A6-CAD2-B4FF-3B45C0AF91F5}"/>
          </ac:picMkLst>
        </pc:picChg>
        <pc:picChg chg="del">
          <ac:chgData name="Sarah Carter" userId="4b4e2a7e9c42e1b2" providerId="LiveId" clId="{BA66E652-055B-4138-BD63-DD64C7B20363}" dt="2025-02-19T01:36:29.402" v="36" actId="478"/>
          <ac:picMkLst>
            <pc:docMk/>
            <pc:sldMk cId="3626726812" sldId="258"/>
            <ac:picMk id="8" creationId="{045C21B4-A9E5-CDA9-57BA-CEF980B3A769}"/>
          </ac:picMkLst>
        </pc:picChg>
        <pc:picChg chg="add mod">
          <ac:chgData name="Sarah Carter" userId="4b4e2a7e9c42e1b2" providerId="LiveId" clId="{BA66E652-055B-4138-BD63-DD64C7B20363}" dt="2025-02-19T01:37:42.094" v="59" actId="14826"/>
          <ac:picMkLst>
            <pc:docMk/>
            <pc:sldMk cId="3626726812" sldId="258"/>
            <ac:picMk id="9" creationId="{691A3E87-79A0-E2C0-4334-5AB57CC169A2}"/>
          </ac:picMkLst>
        </pc:picChg>
        <pc:picChg chg="del">
          <ac:chgData name="Sarah Carter" userId="4b4e2a7e9c42e1b2" providerId="LiveId" clId="{BA66E652-055B-4138-BD63-DD64C7B20363}" dt="2025-02-19T01:36:29.402" v="36" actId="478"/>
          <ac:picMkLst>
            <pc:docMk/>
            <pc:sldMk cId="3626726812" sldId="258"/>
            <ac:picMk id="10" creationId="{F614843A-15F5-F89D-B537-4FC176833895}"/>
          </ac:picMkLst>
        </pc:picChg>
        <pc:picChg chg="add mod">
          <ac:chgData name="Sarah Carter" userId="4b4e2a7e9c42e1b2" providerId="LiveId" clId="{BA66E652-055B-4138-BD63-DD64C7B20363}" dt="2025-02-19T01:37:49.711" v="61" actId="14826"/>
          <ac:picMkLst>
            <pc:docMk/>
            <pc:sldMk cId="3626726812" sldId="258"/>
            <ac:picMk id="11" creationId="{EE384602-3B01-FA14-B3B5-852651B06B68}"/>
          </ac:picMkLst>
        </pc:picChg>
        <pc:picChg chg="add mod">
          <ac:chgData name="Sarah Carter" userId="4b4e2a7e9c42e1b2" providerId="LiveId" clId="{BA66E652-055B-4138-BD63-DD64C7B20363}" dt="2025-02-19T01:37:55.935" v="63" actId="14826"/>
          <ac:picMkLst>
            <pc:docMk/>
            <pc:sldMk cId="3626726812" sldId="258"/>
            <ac:picMk id="12" creationId="{227547FD-497E-5DE8-EE7A-BA9A570A6811}"/>
          </ac:picMkLst>
        </pc:picChg>
        <pc:picChg chg="add mod">
          <ac:chgData name="Sarah Carter" userId="4b4e2a7e9c42e1b2" providerId="LiveId" clId="{BA66E652-055B-4138-BD63-DD64C7B20363}" dt="2025-02-19T01:38:01.939" v="65" actId="14826"/>
          <ac:picMkLst>
            <pc:docMk/>
            <pc:sldMk cId="3626726812" sldId="258"/>
            <ac:picMk id="13" creationId="{10630617-936C-9C09-8E5E-12BD604BF8BB}"/>
          </ac:picMkLst>
        </pc:picChg>
        <pc:picChg chg="del">
          <ac:chgData name="Sarah Carter" userId="4b4e2a7e9c42e1b2" providerId="LiveId" clId="{BA66E652-055B-4138-BD63-DD64C7B20363}" dt="2025-02-19T01:36:29.402" v="36" actId="478"/>
          <ac:picMkLst>
            <pc:docMk/>
            <pc:sldMk cId="3626726812" sldId="258"/>
            <ac:picMk id="14" creationId="{5006F526-C933-0C56-C875-1CBF106ED363}"/>
          </ac:picMkLst>
        </pc:picChg>
        <pc:picChg chg="add mod">
          <ac:chgData name="Sarah Carter" userId="4b4e2a7e9c42e1b2" providerId="LiveId" clId="{BA66E652-055B-4138-BD63-DD64C7B20363}" dt="2025-02-19T01:38:08.083" v="67" actId="14826"/>
          <ac:picMkLst>
            <pc:docMk/>
            <pc:sldMk cId="3626726812" sldId="258"/>
            <ac:picMk id="15" creationId="{FAB004B4-53BC-0F3A-EF9D-1DE9D48849FB}"/>
          </ac:picMkLst>
        </pc:picChg>
        <pc:picChg chg="add mod">
          <ac:chgData name="Sarah Carter" userId="4b4e2a7e9c42e1b2" providerId="LiveId" clId="{BA66E652-055B-4138-BD63-DD64C7B20363}" dt="2025-02-19T01:38:14.309" v="69" actId="14826"/>
          <ac:picMkLst>
            <pc:docMk/>
            <pc:sldMk cId="3626726812" sldId="258"/>
            <ac:picMk id="16" creationId="{CF1272A1-77E7-EF9A-0377-1F0BF2433A3B}"/>
          </ac:picMkLst>
        </pc:picChg>
        <pc:picChg chg="add mod">
          <ac:chgData name="Sarah Carter" userId="4b4e2a7e9c42e1b2" providerId="LiveId" clId="{BA66E652-055B-4138-BD63-DD64C7B20363}" dt="2025-02-19T01:38:20.590" v="71" actId="14826"/>
          <ac:picMkLst>
            <pc:docMk/>
            <pc:sldMk cId="3626726812" sldId="258"/>
            <ac:picMk id="17" creationId="{04E0A0AF-6E5D-1A08-1CBC-B6E7A63C1649}"/>
          </ac:picMkLst>
        </pc:picChg>
        <pc:picChg chg="add mod">
          <ac:chgData name="Sarah Carter" userId="4b4e2a7e9c42e1b2" providerId="LiveId" clId="{BA66E652-055B-4138-BD63-DD64C7B20363}" dt="2025-02-19T01:38:27.006" v="73" actId="14826"/>
          <ac:picMkLst>
            <pc:docMk/>
            <pc:sldMk cId="3626726812" sldId="258"/>
            <ac:picMk id="18" creationId="{2EA7605D-D391-539D-CE7D-FF4710961CCA}"/>
          </ac:picMkLst>
        </pc:picChg>
        <pc:picChg chg="add mod">
          <ac:chgData name="Sarah Carter" userId="4b4e2a7e9c42e1b2" providerId="LiveId" clId="{BA66E652-055B-4138-BD63-DD64C7B20363}" dt="2025-02-19T01:38:34.829" v="75" actId="14826"/>
          <ac:picMkLst>
            <pc:docMk/>
            <pc:sldMk cId="3626726812" sldId="258"/>
            <ac:picMk id="19" creationId="{A4B2EF7A-A8DD-486E-9E4F-448EE0B674D9}"/>
          </ac:picMkLst>
        </pc:picChg>
        <pc:picChg chg="del">
          <ac:chgData name="Sarah Carter" userId="4b4e2a7e9c42e1b2" providerId="LiveId" clId="{BA66E652-055B-4138-BD63-DD64C7B20363}" dt="2025-02-19T01:36:29.402" v="36" actId="478"/>
          <ac:picMkLst>
            <pc:docMk/>
            <pc:sldMk cId="3626726812" sldId="258"/>
            <ac:picMk id="20" creationId="{9576F9E9-7DC1-3EC4-151C-600648132962}"/>
          </ac:picMkLst>
        </pc:picChg>
      </pc:sldChg>
      <pc:sldChg chg="addSp delSp modSp mod">
        <pc:chgData name="Sarah Carter" userId="4b4e2a7e9c42e1b2" providerId="LiveId" clId="{BA66E652-055B-4138-BD63-DD64C7B20363}" dt="2025-02-19T01:39:36.278" v="93" actId="14826"/>
        <pc:sldMkLst>
          <pc:docMk/>
          <pc:sldMk cId="2892682353" sldId="259"/>
        </pc:sldMkLst>
        <pc:spChg chg="mod">
          <ac:chgData name="Sarah Carter" userId="4b4e2a7e9c42e1b2" providerId="LiveId" clId="{BA66E652-055B-4138-BD63-DD64C7B20363}" dt="2025-02-19T01:29:47.348" v="13"/>
          <ac:spMkLst>
            <pc:docMk/>
            <pc:sldMk cId="2892682353" sldId="259"/>
            <ac:spMk id="25" creationId="{A12DD396-F053-291B-17D1-E3EF31447393}"/>
          </ac:spMkLst>
        </pc:spChg>
        <pc:picChg chg="del">
          <ac:chgData name="Sarah Carter" userId="4b4e2a7e9c42e1b2" providerId="LiveId" clId="{BA66E652-055B-4138-BD63-DD64C7B20363}" dt="2025-02-19T01:36:33.238" v="38" actId="478"/>
          <ac:picMkLst>
            <pc:docMk/>
            <pc:sldMk cId="2892682353" sldId="259"/>
            <ac:picMk id="2" creationId="{3C00CCBE-2A95-BC1F-C718-E0A2DDF33159}"/>
          </ac:picMkLst>
        </pc:picChg>
        <pc:picChg chg="del">
          <ac:chgData name="Sarah Carter" userId="4b4e2a7e9c42e1b2" providerId="LiveId" clId="{BA66E652-055B-4138-BD63-DD64C7B20363}" dt="2025-02-19T01:36:33.238" v="38" actId="478"/>
          <ac:picMkLst>
            <pc:docMk/>
            <pc:sldMk cId="2892682353" sldId="259"/>
            <ac:picMk id="3" creationId="{184036AC-7A44-6F3F-E1E8-5709D3F55EBF}"/>
          </ac:picMkLst>
        </pc:picChg>
        <pc:picChg chg="del">
          <ac:chgData name="Sarah Carter" userId="4b4e2a7e9c42e1b2" providerId="LiveId" clId="{BA66E652-055B-4138-BD63-DD64C7B20363}" dt="2025-02-19T01:36:33.238" v="38" actId="478"/>
          <ac:picMkLst>
            <pc:docMk/>
            <pc:sldMk cId="2892682353" sldId="259"/>
            <ac:picMk id="4" creationId="{ED10D2A1-4EAD-AF54-D074-016BF172EB7A}"/>
          </ac:picMkLst>
        </pc:picChg>
        <pc:picChg chg="del">
          <ac:chgData name="Sarah Carter" userId="4b4e2a7e9c42e1b2" providerId="LiveId" clId="{BA66E652-055B-4138-BD63-DD64C7B20363}" dt="2025-02-19T01:36:33.238" v="38" actId="478"/>
          <ac:picMkLst>
            <pc:docMk/>
            <pc:sldMk cId="2892682353" sldId="259"/>
            <ac:picMk id="5" creationId="{EAB4E0AA-3601-0C7E-B3ED-7C451D9A3225}"/>
          </ac:picMkLst>
        </pc:picChg>
        <pc:picChg chg="del">
          <ac:chgData name="Sarah Carter" userId="4b4e2a7e9c42e1b2" providerId="LiveId" clId="{BA66E652-055B-4138-BD63-DD64C7B20363}" dt="2025-02-19T01:36:33.238" v="38" actId="478"/>
          <ac:picMkLst>
            <pc:docMk/>
            <pc:sldMk cId="2892682353" sldId="259"/>
            <ac:picMk id="6" creationId="{A18E253F-5B69-9863-594E-B104C944736D}"/>
          </ac:picMkLst>
        </pc:picChg>
        <pc:picChg chg="del">
          <ac:chgData name="Sarah Carter" userId="4b4e2a7e9c42e1b2" providerId="LiveId" clId="{BA66E652-055B-4138-BD63-DD64C7B20363}" dt="2025-02-19T01:36:33.238" v="38" actId="478"/>
          <ac:picMkLst>
            <pc:docMk/>
            <pc:sldMk cId="2892682353" sldId="259"/>
            <ac:picMk id="7" creationId="{5D53E011-5AF0-7783-CC5D-E3BD4DC8F713}"/>
          </ac:picMkLst>
        </pc:picChg>
        <pc:picChg chg="del">
          <ac:chgData name="Sarah Carter" userId="4b4e2a7e9c42e1b2" providerId="LiveId" clId="{BA66E652-055B-4138-BD63-DD64C7B20363}" dt="2025-02-19T01:36:33.238" v="38" actId="478"/>
          <ac:picMkLst>
            <pc:docMk/>
            <pc:sldMk cId="2892682353" sldId="259"/>
            <ac:picMk id="8" creationId="{5D229009-973D-7FF1-DEA6-32247F4F3AF0}"/>
          </ac:picMkLst>
        </pc:picChg>
        <pc:picChg chg="add mod">
          <ac:chgData name="Sarah Carter" userId="4b4e2a7e9c42e1b2" providerId="LiveId" clId="{BA66E652-055B-4138-BD63-DD64C7B20363}" dt="2025-02-19T01:38:44.118" v="77" actId="14826"/>
          <ac:picMkLst>
            <pc:docMk/>
            <pc:sldMk cId="2892682353" sldId="259"/>
            <ac:picMk id="9" creationId="{74048407-4487-AB6C-398D-83355D29E5B4}"/>
          </ac:picMkLst>
        </pc:picChg>
        <pc:picChg chg="del">
          <ac:chgData name="Sarah Carter" userId="4b4e2a7e9c42e1b2" providerId="LiveId" clId="{BA66E652-055B-4138-BD63-DD64C7B20363}" dt="2025-02-19T01:36:33.238" v="38" actId="478"/>
          <ac:picMkLst>
            <pc:docMk/>
            <pc:sldMk cId="2892682353" sldId="259"/>
            <ac:picMk id="10" creationId="{37CA736B-65A6-EFFC-C03F-F500CB88D1DC}"/>
          </ac:picMkLst>
        </pc:picChg>
        <pc:picChg chg="add mod">
          <ac:chgData name="Sarah Carter" userId="4b4e2a7e9c42e1b2" providerId="LiveId" clId="{BA66E652-055B-4138-BD63-DD64C7B20363}" dt="2025-02-19T01:38:49.459" v="79" actId="14826"/>
          <ac:picMkLst>
            <pc:docMk/>
            <pc:sldMk cId="2892682353" sldId="259"/>
            <ac:picMk id="11" creationId="{A7DF6C37-9D2B-C485-6513-8230D6076627}"/>
          </ac:picMkLst>
        </pc:picChg>
        <pc:picChg chg="add mod">
          <ac:chgData name="Sarah Carter" userId="4b4e2a7e9c42e1b2" providerId="LiveId" clId="{BA66E652-055B-4138-BD63-DD64C7B20363}" dt="2025-02-19T01:38:54.829" v="81" actId="14826"/>
          <ac:picMkLst>
            <pc:docMk/>
            <pc:sldMk cId="2892682353" sldId="259"/>
            <ac:picMk id="12" creationId="{94882CDA-7275-25D6-CF84-5DF895599841}"/>
          </ac:picMkLst>
        </pc:picChg>
        <pc:picChg chg="add mod">
          <ac:chgData name="Sarah Carter" userId="4b4e2a7e9c42e1b2" providerId="LiveId" clId="{BA66E652-055B-4138-BD63-DD64C7B20363}" dt="2025-02-19T01:39:01.007" v="83" actId="14826"/>
          <ac:picMkLst>
            <pc:docMk/>
            <pc:sldMk cId="2892682353" sldId="259"/>
            <ac:picMk id="13" creationId="{A30ACCF0-5843-E6C3-73BD-503763B2C6DB}"/>
          </ac:picMkLst>
        </pc:picChg>
        <pc:picChg chg="del">
          <ac:chgData name="Sarah Carter" userId="4b4e2a7e9c42e1b2" providerId="LiveId" clId="{BA66E652-055B-4138-BD63-DD64C7B20363}" dt="2025-02-19T01:36:33.238" v="38" actId="478"/>
          <ac:picMkLst>
            <pc:docMk/>
            <pc:sldMk cId="2892682353" sldId="259"/>
            <ac:picMk id="14" creationId="{76B2B7F2-482C-9BD4-EB6A-ABF3A9DAE624}"/>
          </ac:picMkLst>
        </pc:picChg>
        <pc:picChg chg="add mod">
          <ac:chgData name="Sarah Carter" userId="4b4e2a7e9c42e1b2" providerId="LiveId" clId="{BA66E652-055B-4138-BD63-DD64C7B20363}" dt="2025-02-19T01:39:07.492" v="85" actId="14826"/>
          <ac:picMkLst>
            <pc:docMk/>
            <pc:sldMk cId="2892682353" sldId="259"/>
            <ac:picMk id="15" creationId="{FA39B2EC-EFA8-DC42-2681-CFFDE3367FEC}"/>
          </ac:picMkLst>
        </pc:picChg>
        <pc:picChg chg="add mod">
          <ac:chgData name="Sarah Carter" userId="4b4e2a7e9c42e1b2" providerId="LiveId" clId="{BA66E652-055B-4138-BD63-DD64C7B20363}" dt="2025-02-19T01:39:14.217" v="87" actId="14826"/>
          <ac:picMkLst>
            <pc:docMk/>
            <pc:sldMk cId="2892682353" sldId="259"/>
            <ac:picMk id="16" creationId="{EE91E214-FEE9-D7B8-BB7E-B760F9A30F77}"/>
          </ac:picMkLst>
        </pc:picChg>
        <pc:picChg chg="add mod">
          <ac:chgData name="Sarah Carter" userId="4b4e2a7e9c42e1b2" providerId="LiveId" clId="{BA66E652-055B-4138-BD63-DD64C7B20363}" dt="2025-02-19T01:39:20.593" v="89" actId="14826"/>
          <ac:picMkLst>
            <pc:docMk/>
            <pc:sldMk cId="2892682353" sldId="259"/>
            <ac:picMk id="17" creationId="{E98C76D6-A8C5-B113-F2D2-EDD6772360A4}"/>
          </ac:picMkLst>
        </pc:picChg>
        <pc:picChg chg="add mod">
          <ac:chgData name="Sarah Carter" userId="4b4e2a7e9c42e1b2" providerId="LiveId" clId="{BA66E652-055B-4138-BD63-DD64C7B20363}" dt="2025-02-19T01:39:29.697" v="91" actId="14826"/>
          <ac:picMkLst>
            <pc:docMk/>
            <pc:sldMk cId="2892682353" sldId="259"/>
            <ac:picMk id="18" creationId="{E6039B0F-320E-E497-39DE-6CA314014BF5}"/>
          </ac:picMkLst>
        </pc:picChg>
        <pc:picChg chg="add mod">
          <ac:chgData name="Sarah Carter" userId="4b4e2a7e9c42e1b2" providerId="LiveId" clId="{BA66E652-055B-4138-BD63-DD64C7B20363}" dt="2025-02-19T01:39:36.278" v="93" actId="14826"/>
          <ac:picMkLst>
            <pc:docMk/>
            <pc:sldMk cId="2892682353" sldId="259"/>
            <ac:picMk id="19" creationId="{9245471C-6B5A-CD18-1A72-409C96D7AE32}"/>
          </ac:picMkLst>
        </pc:picChg>
        <pc:picChg chg="del">
          <ac:chgData name="Sarah Carter" userId="4b4e2a7e9c42e1b2" providerId="LiveId" clId="{BA66E652-055B-4138-BD63-DD64C7B20363}" dt="2025-02-19T01:36:33.238" v="38" actId="478"/>
          <ac:picMkLst>
            <pc:docMk/>
            <pc:sldMk cId="2892682353" sldId="259"/>
            <ac:picMk id="20" creationId="{1226E979-C41D-895C-3D5A-B8CF8D35C53E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B823E-2320-F13A-0308-CB5AB80C43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1272012"/>
            <a:ext cx="7543800" cy="2705946"/>
          </a:xfrm>
        </p:spPr>
        <p:txBody>
          <a:bodyPr anchor="b"/>
          <a:lstStyle>
            <a:lvl1pPr algn="ctr"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453610-217A-309B-7748-2F35050BD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4082311"/>
            <a:ext cx="7543800" cy="1876530"/>
          </a:xfrm>
        </p:spPr>
        <p:txBody>
          <a:bodyPr/>
          <a:lstStyle>
            <a:lvl1pPr marL="0" indent="0" algn="ctr">
              <a:buNone/>
              <a:defRPr sz="1182"/>
            </a:lvl1pPr>
            <a:lvl2pPr marL="225215" indent="0" algn="ctr">
              <a:buNone/>
              <a:defRPr sz="985"/>
            </a:lvl2pPr>
            <a:lvl3pPr marL="450430" indent="0" algn="ctr">
              <a:buNone/>
              <a:defRPr sz="887"/>
            </a:lvl3pPr>
            <a:lvl4pPr marL="675645" indent="0" algn="ctr">
              <a:buNone/>
              <a:defRPr sz="788"/>
            </a:lvl4pPr>
            <a:lvl5pPr marL="900860" indent="0" algn="ctr">
              <a:buNone/>
              <a:defRPr sz="788"/>
            </a:lvl5pPr>
            <a:lvl6pPr marL="1126075" indent="0" algn="ctr">
              <a:buNone/>
              <a:defRPr sz="788"/>
            </a:lvl6pPr>
            <a:lvl7pPr marL="1351290" indent="0" algn="ctr">
              <a:buNone/>
              <a:defRPr sz="788"/>
            </a:lvl7pPr>
            <a:lvl8pPr marL="1576505" indent="0" algn="ctr">
              <a:buNone/>
              <a:defRPr sz="788"/>
            </a:lvl8pPr>
            <a:lvl9pPr marL="1801720" indent="0" algn="ctr">
              <a:buNone/>
              <a:defRPr sz="788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746EA4-D859-978E-727E-004BB29F2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80D950-0C77-CB0B-5558-98B6B2ACF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BEAC11-82BB-ADBC-43F3-0C0E385C6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135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B597E-B140-089C-D9B4-DBD93BDD6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11BC90-B21C-DE95-CAC2-478849FAE1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0A8800-9D3E-C472-BEE4-9CD04B252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285801-DF80-6C97-DE2F-A53B73027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310FF1-8696-7C96-7CEF-5F3BEA91D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37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7871025-8A33-9099-A0A4-961E0BA226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98044" y="413810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0CF968-A665-4C6E-1554-5906EC7CA7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1517" y="413810"/>
            <a:ext cx="6380797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6BA79F-1E58-8D50-19E2-C5F852795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0DE6E3-9640-F214-CF01-331117184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A7F5C2-333E-BFF8-4F38-7ECC130C7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513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EA1F00-AC7E-953F-7366-CAEA2BBBE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B96B2A-85CC-6FA4-6573-0823AC0E49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8BDA7F-4499-F42F-DEEB-1F55D6CE2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2AC72-1BA3-72CB-32B6-717EADF95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41D536-CCC1-BD7F-E0F3-2F72B847E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232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CB2C6-8CD7-E789-84A8-EB97B62CB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278" y="1937705"/>
            <a:ext cx="8675370" cy="3233102"/>
          </a:xfrm>
        </p:spPr>
        <p:txBody>
          <a:bodyPr anchor="b"/>
          <a:lstStyle>
            <a:lvl1pPr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E2658B-D25A-6667-E127-F4ADD196D9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6278" y="5201393"/>
            <a:ext cx="8675370" cy="1700212"/>
          </a:xfrm>
        </p:spPr>
        <p:txBody>
          <a:bodyPr/>
          <a:lstStyle>
            <a:lvl1pPr marL="0" indent="0">
              <a:buNone/>
              <a:defRPr sz="1182">
                <a:solidFill>
                  <a:schemeClr val="tx1">
                    <a:tint val="82000"/>
                  </a:schemeClr>
                </a:solidFill>
              </a:defRPr>
            </a:lvl1pPr>
            <a:lvl2pPr marL="225215" indent="0">
              <a:buNone/>
              <a:defRPr sz="985">
                <a:solidFill>
                  <a:schemeClr val="tx1">
                    <a:tint val="82000"/>
                  </a:schemeClr>
                </a:solidFill>
              </a:defRPr>
            </a:lvl2pPr>
            <a:lvl3pPr marL="450430" indent="0">
              <a:buNone/>
              <a:defRPr sz="887">
                <a:solidFill>
                  <a:schemeClr val="tx1">
                    <a:tint val="82000"/>
                  </a:schemeClr>
                </a:solidFill>
              </a:defRPr>
            </a:lvl3pPr>
            <a:lvl4pPr marL="67564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4pPr>
            <a:lvl5pPr marL="90086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5pPr>
            <a:lvl6pPr marL="112607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6pPr>
            <a:lvl7pPr marL="135129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7pPr>
            <a:lvl8pPr marL="157650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8pPr>
            <a:lvl9pPr marL="180172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F57B52-3C97-6A02-8FA9-B8B59C1EE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3C145-C10D-42C3-6D9E-71C66368C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4FA221-3086-3858-E7A5-ED49729AD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619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9D06A-5376-636F-C6A8-3E7C4C9B8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8010-2BE6-D105-FBCA-37A302FEB9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151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10E0E3-22EC-8CFB-2F57-B74D6CCD59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9206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D4EB18-8C0B-0483-69E5-760B39D06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7E02F1-FE72-147C-EE95-7EFCBCC9F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35DBC0-730F-40FF-D042-EA67022C2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417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AFB50-4359-D46A-528D-787EC9870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7" y="413811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473EA2-721E-5647-D58F-0F2D2AF838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827" y="1905318"/>
            <a:ext cx="4255174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BFE4A2-4705-3DF6-FB5F-4ADCDAB4ED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827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EE12BE-0F23-5484-AE12-0FF1FA473A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2065" y="1905318"/>
            <a:ext cx="4276130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FB2A10-5F2A-BEAC-6698-6C09595109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2065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642DDD-9E2C-D40B-9C4F-AFB1807B2A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D47AA2-F053-F20A-1BF0-FB7EDF4E1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D9E521-47EF-FDC9-7CF7-E0E7BAD80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597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70A5E-95C1-0586-4DFC-8F5281C16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78F3E0-A863-A285-302B-3C2670DFE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5F333D-561D-D005-4A34-336D866BB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C421C3-C1B7-9C05-F73B-B56226A75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340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19E6D1-00AC-078B-7F92-65CF04E29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67BCE9-7EF1-0202-0805-3D6358059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D524B6-B1DE-0590-217B-DC91CDEFF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123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A832F-722A-09EC-A487-0E4817079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A68216-279A-5EB6-15AC-83DFE2A464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>
              <a:defRPr sz="1576"/>
            </a:lvl1pPr>
            <a:lvl2pPr>
              <a:defRPr sz="1379"/>
            </a:lvl2pPr>
            <a:lvl3pPr>
              <a:defRPr sz="1182"/>
            </a:lvl3pPr>
            <a:lvl4pPr>
              <a:defRPr sz="985"/>
            </a:lvl4pPr>
            <a:lvl5pPr>
              <a:defRPr sz="985"/>
            </a:lvl5pPr>
            <a:lvl6pPr>
              <a:defRPr sz="985"/>
            </a:lvl6pPr>
            <a:lvl7pPr>
              <a:defRPr sz="985"/>
            </a:lvl7pPr>
            <a:lvl8pPr>
              <a:defRPr sz="985"/>
            </a:lvl8pPr>
            <a:lvl9pPr>
              <a:defRPr sz="98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8B5861-7196-1813-A47F-3EB4FC4C53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BC5EF6-621B-BF7B-17BD-C2B9B66C1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EE8EC2-8653-422C-7DDA-FFAAD8673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13EDD7-1B94-E4C0-7D32-0B1CAD0BB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599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6B611-08C1-0803-5E7A-3C28D4348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56133C-CBAF-80F6-2ADD-672DE9C92B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 marL="0" indent="0">
              <a:buNone/>
              <a:defRPr sz="1576"/>
            </a:lvl1pPr>
            <a:lvl2pPr marL="225215" indent="0">
              <a:buNone/>
              <a:defRPr sz="1379"/>
            </a:lvl2pPr>
            <a:lvl3pPr marL="450430" indent="0">
              <a:buNone/>
              <a:defRPr sz="1182"/>
            </a:lvl3pPr>
            <a:lvl4pPr marL="675645" indent="0">
              <a:buNone/>
              <a:defRPr sz="985"/>
            </a:lvl4pPr>
            <a:lvl5pPr marL="900860" indent="0">
              <a:buNone/>
              <a:defRPr sz="985"/>
            </a:lvl5pPr>
            <a:lvl6pPr marL="1126075" indent="0">
              <a:buNone/>
              <a:defRPr sz="985"/>
            </a:lvl6pPr>
            <a:lvl7pPr marL="1351290" indent="0">
              <a:buNone/>
              <a:defRPr sz="985"/>
            </a:lvl7pPr>
            <a:lvl8pPr marL="1576505" indent="0">
              <a:buNone/>
              <a:defRPr sz="985"/>
            </a:lvl8pPr>
            <a:lvl9pPr marL="1801720" indent="0">
              <a:buNone/>
              <a:defRPr sz="98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85BD17-01D9-BA6B-79CD-B5F3E28AB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AA9447-DB51-02E0-9E49-1EF23B0BD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1ADC65-D17E-F543-1E66-068E559E2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2A8AF5-1534-6337-F101-76906E684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41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AFAA09A-807F-7320-407C-4DFB17C69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8" y="413811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4AF54B-2E8B-1184-5EBE-6AC2D4073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518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87EA6A-E7C7-0C5C-060C-19B8A9B770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151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C9955BE-DE41-4E27-A7D5-EEF4B38BDD0C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9C7C5F-ABD0-0F82-BEC1-1724D93BDA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1848" y="7203866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72347D-DC62-E1FC-1BF8-475894978E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374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7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0430" rtl="0" eaLnBrk="1" latinLnBrk="0" hangingPunct="1">
        <a:lnSpc>
          <a:spcPct val="90000"/>
        </a:lnSpc>
        <a:spcBef>
          <a:spcPct val="0"/>
        </a:spcBef>
        <a:buNone/>
        <a:defRPr sz="2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2608" indent="-112608" algn="l" defTabSz="4504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sz="1379" kern="1200">
          <a:solidFill>
            <a:schemeClr val="tx1"/>
          </a:solidFill>
          <a:latin typeface="+mn-lt"/>
          <a:ea typeface="+mn-ea"/>
          <a:cs typeface="+mn-cs"/>
        </a:defRPr>
      </a:lvl1pPr>
      <a:lvl2pPr marL="33782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56303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985" kern="1200">
          <a:solidFill>
            <a:schemeClr val="tx1"/>
          </a:solidFill>
          <a:latin typeface="+mn-lt"/>
          <a:ea typeface="+mn-ea"/>
          <a:cs typeface="+mn-cs"/>
        </a:defRPr>
      </a:lvl3pPr>
      <a:lvl4pPr marL="78825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101346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23868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46389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68911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91432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1pPr>
      <a:lvl2pPr marL="22521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2pPr>
      <a:lvl3pPr marL="45043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3pPr>
      <a:lvl4pPr marL="67564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90086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12607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35129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57650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80172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13" Type="http://schemas.openxmlformats.org/officeDocument/2006/relationships/image" Target="../media/image6.png"/><Relationship Id="rId18" Type="http://schemas.openxmlformats.org/officeDocument/2006/relationships/image" Target="../media/image11.svg"/><Relationship Id="rId26" Type="http://schemas.openxmlformats.org/officeDocument/2006/relationships/image" Target="../media/image19.svg"/><Relationship Id="rId3" Type="http://schemas.openxmlformats.org/officeDocument/2006/relationships/tags" Target="../tags/tag3.xml"/><Relationship Id="rId21" Type="http://schemas.openxmlformats.org/officeDocument/2006/relationships/image" Target="../media/image14.png"/><Relationship Id="rId7" Type="http://schemas.openxmlformats.org/officeDocument/2006/relationships/slideLayout" Target="../slideLayouts/slideLayout1.xml"/><Relationship Id="rId12" Type="http://schemas.openxmlformats.org/officeDocument/2006/relationships/image" Target="../media/image5.svg"/><Relationship Id="rId17" Type="http://schemas.openxmlformats.org/officeDocument/2006/relationships/image" Target="../media/image10.png"/><Relationship Id="rId25" Type="http://schemas.openxmlformats.org/officeDocument/2006/relationships/image" Target="../media/image18.png"/><Relationship Id="rId2" Type="http://schemas.openxmlformats.org/officeDocument/2006/relationships/tags" Target="../tags/tag2.xml"/><Relationship Id="rId16" Type="http://schemas.openxmlformats.org/officeDocument/2006/relationships/image" Target="../media/image9.svg"/><Relationship Id="rId20" Type="http://schemas.openxmlformats.org/officeDocument/2006/relationships/image" Target="../media/image13.svg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image" Target="../media/image4.png"/><Relationship Id="rId24" Type="http://schemas.openxmlformats.org/officeDocument/2006/relationships/image" Target="../media/image17.svg"/><Relationship Id="rId5" Type="http://schemas.openxmlformats.org/officeDocument/2006/relationships/tags" Target="../tags/tag5.xml"/><Relationship Id="rId15" Type="http://schemas.openxmlformats.org/officeDocument/2006/relationships/image" Target="../media/image8.png"/><Relationship Id="rId23" Type="http://schemas.openxmlformats.org/officeDocument/2006/relationships/image" Target="../media/image16.png"/><Relationship Id="rId10" Type="http://schemas.openxmlformats.org/officeDocument/2006/relationships/image" Target="../media/image3.svg"/><Relationship Id="rId19" Type="http://schemas.openxmlformats.org/officeDocument/2006/relationships/image" Target="../media/image12.png"/><Relationship Id="rId4" Type="http://schemas.openxmlformats.org/officeDocument/2006/relationships/tags" Target="../tags/tag4.xml"/><Relationship Id="rId9" Type="http://schemas.openxmlformats.org/officeDocument/2006/relationships/image" Target="../media/image2.png"/><Relationship Id="rId14" Type="http://schemas.openxmlformats.org/officeDocument/2006/relationships/image" Target="../media/image7.svg"/><Relationship Id="rId22" Type="http://schemas.openxmlformats.org/officeDocument/2006/relationships/image" Target="../media/image15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13" Type="http://schemas.openxmlformats.org/officeDocument/2006/relationships/image" Target="../media/image24.png"/><Relationship Id="rId18" Type="http://schemas.openxmlformats.org/officeDocument/2006/relationships/image" Target="../media/image29.svg"/><Relationship Id="rId26" Type="http://schemas.openxmlformats.org/officeDocument/2006/relationships/image" Target="../media/image37.svg"/><Relationship Id="rId3" Type="http://schemas.openxmlformats.org/officeDocument/2006/relationships/tags" Target="../tags/tag9.xml"/><Relationship Id="rId21" Type="http://schemas.openxmlformats.org/officeDocument/2006/relationships/image" Target="../media/image32.png"/><Relationship Id="rId7" Type="http://schemas.openxmlformats.org/officeDocument/2006/relationships/slideLayout" Target="../slideLayouts/slideLayout1.xml"/><Relationship Id="rId12" Type="http://schemas.openxmlformats.org/officeDocument/2006/relationships/image" Target="../media/image23.svg"/><Relationship Id="rId17" Type="http://schemas.openxmlformats.org/officeDocument/2006/relationships/image" Target="../media/image28.png"/><Relationship Id="rId25" Type="http://schemas.openxmlformats.org/officeDocument/2006/relationships/image" Target="../media/image36.png"/><Relationship Id="rId2" Type="http://schemas.openxmlformats.org/officeDocument/2006/relationships/tags" Target="../tags/tag8.xml"/><Relationship Id="rId16" Type="http://schemas.openxmlformats.org/officeDocument/2006/relationships/image" Target="../media/image27.svg"/><Relationship Id="rId20" Type="http://schemas.openxmlformats.org/officeDocument/2006/relationships/image" Target="../media/image31.svg"/><Relationship Id="rId1" Type="http://schemas.openxmlformats.org/officeDocument/2006/relationships/tags" Target="../tags/tag7.xml"/><Relationship Id="rId6" Type="http://schemas.openxmlformats.org/officeDocument/2006/relationships/tags" Target="../tags/tag12.xml"/><Relationship Id="rId11" Type="http://schemas.openxmlformats.org/officeDocument/2006/relationships/image" Target="../media/image22.png"/><Relationship Id="rId24" Type="http://schemas.openxmlformats.org/officeDocument/2006/relationships/image" Target="../media/image35.svg"/><Relationship Id="rId5" Type="http://schemas.openxmlformats.org/officeDocument/2006/relationships/tags" Target="../tags/tag11.xml"/><Relationship Id="rId15" Type="http://schemas.openxmlformats.org/officeDocument/2006/relationships/image" Target="../media/image26.png"/><Relationship Id="rId23" Type="http://schemas.openxmlformats.org/officeDocument/2006/relationships/image" Target="../media/image34.png"/><Relationship Id="rId10" Type="http://schemas.openxmlformats.org/officeDocument/2006/relationships/image" Target="../media/image21.svg"/><Relationship Id="rId19" Type="http://schemas.openxmlformats.org/officeDocument/2006/relationships/image" Target="../media/image30.png"/><Relationship Id="rId4" Type="http://schemas.openxmlformats.org/officeDocument/2006/relationships/tags" Target="../tags/tag10.xml"/><Relationship Id="rId9" Type="http://schemas.openxmlformats.org/officeDocument/2006/relationships/image" Target="../media/image20.png"/><Relationship Id="rId14" Type="http://schemas.openxmlformats.org/officeDocument/2006/relationships/image" Target="../media/image25.svg"/><Relationship Id="rId22" Type="http://schemas.openxmlformats.org/officeDocument/2006/relationships/image" Target="../media/image33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13" Type="http://schemas.openxmlformats.org/officeDocument/2006/relationships/image" Target="../media/image42.png"/><Relationship Id="rId18" Type="http://schemas.openxmlformats.org/officeDocument/2006/relationships/image" Target="../media/image47.svg"/><Relationship Id="rId26" Type="http://schemas.openxmlformats.org/officeDocument/2006/relationships/image" Target="../media/image55.svg"/><Relationship Id="rId3" Type="http://schemas.openxmlformats.org/officeDocument/2006/relationships/tags" Target="../tags/tag15.xml"/><Relationship Id="rId21" Type="http://schemas.openxmlformats.org/officeDocument/2006/relationships/image" Target="../media/image50.png"/><Relationship Id="rId7" Type="http://schemas.openxmlformats.org/officeDocument/2006/relationships/slideLayout" Target="../slideLayouts/slideLayout1.xml"/><Relationship Id="rId12" Type="http://schemas.openxmlformats.org/officeDocument/2006/relationships/image" Target="../media/image41.svg"/><Relationship Id="rId17" Type="http://schemas.openxmlformats.org/officeDocument/2006/relationships/image" Target="../media/image46.png"/><Relationship Id="rId25" Type="http://schemas.openxmlformats.org/officeDocument/2006/relationships/image" Target="../media/image54.png"/><Relationship Id="rId2" Type="http://schemas.openxmlformats.org/officeDocument/2006/relationships/tags" Target="../tags/tag14.xml"/><Relationship Id="rId16" Type="http://schemas.openxmlformats.org/officeDocument/2006/relationships/image" Target="../media/image45.svg"/><Relationship Id="rId20" Type="http://schemas.openxmlformats.org/officeDocument/2006/relationships/image" Target="../media/image49.svg"/><Relationship Id="rId1" Type="http://schemas.openxmlformats.org/officeDocument/2006/relationships/tags" Target="../tags/tag13.xml"/><Relationship Id="rId6" Type="http://schemas.openxmlformats.org/officeDocument/2006/relationships/tags" Target="../tags/tag18.xml"/><Relationship Id="rId11" Type="http://schemas.openxmlformats.org/officeDocument/2006/relationships/image" Target="../media/image40.png"/><Relationship Id="rId24" Type="http://schemas.openxmlformats.org/officeDocument/2006/relationships/image" Target="../media/image53.svg"/><Relationship Id="rId5" Type="http://schemas.openxmlformats.org/officeDocument/2006/relationships/tags" Target="../tags/tag17.xml"/><Relationship Id="rId15" Type="http://schemas.openxmlformats.org/officeDocument/2006/relationships/image" Target="../media/image44.png"/><Relationship Id="rId23" Type="http://schemas.openxmlformats.org/officeDocument/2006/relationships/image" Target="../media/image52.png"/><Relationship Id="rId10" Type="http://schemas.openxmlformats.org/officeDocument/2006/relationships/image" Target="../media/image39.svg"/><Relationship Id="rId19" Type="http://schemas.openxmlformats.org/officeDocument/2006/relationships/image" Target="../media/image48.png"/><Relationship Id="rId4" Type="http://schemas.openxmlformats.org/officeDocument/2006/relationships/tags" Target="../tags/tag16.xml"/><Relationship Id="rId9" Type="http://schemas.openxmlformats.org/officeDocument/2006/relationships/image" Target="../media/image38.png"/><Relationship Id="rId14" Type="http://schemas.openxmlformats.org/officeDocument/2006/relationships/image" Target="../media/image43.svg"/><Relationship Id="rId22" Type="http://schemas.openxmlformats.org/officeDocument/2006/relationships/image" Target="../media/image51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13" Type="http://schemas.openxmlformats.org/officeDocument/2006/relationships/image" Target="../media/image60.png"/><Relationship Id="rId18" Type="http://schemas.openxmlformats.org/officeDocument/2006/relationships/image" Target="../media/image65.svg"/><Relationship Id="rId26" Type="http://schemas.openxmlformats.org/officeDocument/2006/relationships/image" Target="../media/image73.svg"/><Relationship Id="rId3" Type="http://schemas.openxmlformats.org/officeDocument/2006/relationships/tags" Target="../tags/tag21.xml"/><Relationship Id="rId21" Type="http://schemas.openxmlformats.org/officeDocument/2006/relationships/image" Target="../media/image68.png"/><Relationship Id="rId7" Type="http://schemas.openxmlformats.org/officeDocument/2006/relationships/slideLayout" Target="../slideLayouts/slideLayout1.xml"/><Relationship Id="rId12" Type="http://schemas.openxmlformats.org/officeDocument/2006/relationships/image" Target="../media/image59.svg"/><Relationship Id="rId17" Type="http://schemas.openxmlformats.org/officeDocument/2006/relationships/image" Target="../media/image64.png"/><Relationship Id="rId25" Type="http://schemas.openxmlformats.org/officeDocument/2006/relationships/image" Target="../media/image72.png"/><Relationship Id="rId2" Type="http://schemas.openxmlformats.org/officeDocument/2006/relationships/tags" Target="../tags/tag20.xml"/><Relationship Id="rId16" Type="http://schemas.openxmlformats.org/officeDocument/2006/relationships/image" Target="../media/image63.svg"/><Relationship Id="rId20" Type="http://schemas.openxmlformats.org/officeDocument/2006/relationships/image" Target="../media/image67.svg"/><Relationship Id="rId1" Type="http://schemas.openxmlformats.org/officeDocument/2006/relationships/tags" Target="../tags/tag19.xml"/><Relationship Id="rId6" Type="http://schemas.openxmlformats.org/officeDocument/2006/relationships/tags" Target="../tags/tag24.xml"/><Relationship Id="rId11" Type="http://schemas.openxmlformats.org/officeDocument/2006/relationships/image" Target="../media/image58.png"/><Relationship Id="rId24" Type="http://schemas.openxmlformats.org/officeDocument/2006/relationships/image" Target="../media/image71.svg"/><Relationship Id="rId5" Type="http://schemas.openxmlformats.org/officeDocument/2006/relationships/tags" Target="../tags/tag23.xml"/><Relationship Id="rId15" Type="http://schemas.openxmlformats.org/officeDocument/2006/relationships/image" Target="../media/image62.png"/><Relationship Id="rId23" Type="http://schemas.openxmlformats.org/officeDocument/2006/relationships/image" Target="../media/image70.png"/><Relationship Id="rId10" Type="http://schemas.openxmlformats.org/officeDocument/2006/relationships/image" Target="../media/image57.svg"/><Relationship Id="rId19" Type="http://schemas.openxmlformats.org/officeDocument/2006/relationships/image" Target="../media/image66.png"/><Relationship Id="rId4" Type="http://schemas.openxmlformats.org/officeDocument/2006/relationships/tags" Target="../tags/tag22.xml"/><Relationship Id="rId9" Type="http://schemas.openxmlformats.org/officeDocument/2006/relationships/image" Target="../media/image56.png"/><Relationship Id="rId14" Type="http://schemas.openxmlformats.org/officeDocument/2006/relationships/image" Target="../media/image61.svg"/><Relationship Id="rId22" Type="http://schemas.openxmlformats.org/officeDocument/2006/relationships/image" Target="../media/image69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0181D55-D8FC-E2A5-665D-259EBDD67DA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7D1D25D3-8484-3354-6511-F8C51205748D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_02">
            <a:extLst>
              <a:ext uri="{FF2B5EF4-FFF2-40B4-BE49-F238E27FC236}">
                <a16:creationId xmlns:a16="http://schemas.microsoft.com/office/drawing/2014/main" id="{DB5CE378-72F9-4758-BFB9-82C622B1DF4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MARDI GRAS HIDOKU PUZZLES - EASY</a:t>
            </a:r>
          </a:p>
        </p:txBody>
      </p:sp>
      <p:sp>
        <p:nvSpPr>
          <p:cNvPr id="26" name="Textbox_03">
            <a:extLst>
              <a:ext uri="{FF2B5EF4-FFF2-40B4-BE49-F238E27FC236}">
                <a16:creationId xmlns:a16="http://schemas.microsoft.com/office/drawing/2014/main" id="{0CABDD01-C3EF-98DA-4564-D9D78D04926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3" name="Other_01">
            <a:extLst>
              <a:ext uri="{FF2B5EF4-FFF2-40B4-BE49-F238E27FC236}">
                <a16:creationId xmlns:a16="http://schemas.microsoft.com/office/drawing/2014/main" id="{3D73BBB0-43A2-9F56-B473-AA3A83074B6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3" r="3"/>
          <a:stretch/>
        </p:blipFill>
        <p:spPr>
          <a:xfrm>
            <a:off x="939800" y="2019300"/>
            <a:ext cx="1538054" cy="1917700"/>
          </a:xfrm>
          <a:prstGeom prst="rect">
            <a:avLst/>
          </a:prstGeom>
        </p:spPr>
      </p:pic>
      <p:pic>
        <p:nvPicPr>
          <p:cNvPr id="6" name="Other_02">
            <a:extLst>
              <a:ext uri="{FF2B5EF4-FFF2-40B4-BE49-F238E27FC236}">
                <a16:creationId xmlns:a16="http://schemas.microsoft.com/office/drawing/2014/main" id="{365C53C7-25A6-B2D4-474A-2CD6A8350B7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3" r="3"/>
          <a:stretch/>
        </p:blipFill>
        <p:spPr>
          <a:xfrm>
            <a:off x="2667000" y="2032000"/>
            <a:ext cx="1538054" cy="1917700"/>
          </a:xfrm>
          <a:prstGeom prst="rect">
            <a:avLst/>
          </a:prstGeom>
        </p:spPr>
      </p:pic>
      <p:pic>
        <p:nvPicPr>
          <p:cNvPr id="10" name="Other_03">
            <a:extLst>
              <a:ext uri="{FF2B5EF4-FFF2-40B4-BE49-F238E27FC236}">
                <a16:creationId xmlns:a16="http://schemas.microsoft.com/office/drawing/2014/main" id="{42D598B3-EC8B-9BC5-85B6-3998D80A8600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 l="3" r="3"/>
          <a:stretch/>
        </p:blipFill>
        <p:spPr>
          <a:xfrm>
            <a:off x="4381500" y="2032000"/>
            <a:ext cx="1538054" cy="1917700"/>
          </a:xfrm>
          <a:prstGeom prst="rect">
            <a:avLst/>
          </a:prstGeom>
        </p:spPr>
      </p:pic>
      <p:pic>
        <p:nvPicPr>
          <p:cNvPr id="14" name="Other_04">
            <a:extLst>
              <a:ext uri="{FF2B5EF4-FFF2-40B4-BE49-F238E27FC236}">
                <a16:creationId xmlns:a16="http://schemas.microsoft.com/office/drawing/2014/main" id="{D00B4A9B-6BC0-6289-E86C-6A54DBFDE79F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rcRect l="3" r="3"/>
          <a:stretch/>
        </p:blipFill>
        <p:spPr>
          <a:xfrm>
            <a:off x="6096000" y="2032000"/>
            <a:ext cx="1538054" cy="1917700"/>
          </a:xfrm>
          <a:prstGeom prst="rect">
            <a:avLst/>
          </a:prstGeom>
        </p:spPr>
      </p:pic>
      <p:pic>
        <p:nvPicPr>
          <p:cNvPr id="20" name="Other_05">
            <a:extLst>
              <a:ext uri="{FF2B5EF4-FFF2-40B4-BE49-F238E27FC236}">
                <a16:creationId xmlns:a16="http://schemas.microsoft.com/office/drawing/2014/main" id="{13A1021E-2073-41C2-FCBA-D897BBC8C4FF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 l="3" r="3"/>
          <a:stretch/>
        </p:blipFill>
        <p:spPr>
          <a:xfrm>
            <a:off x="7810500" y="2019300"/>
            <a:ext cx="1538054" cy="1917700"/>
          </a:xfrm>
          <a:prstGeom prst="rect">
            <a:avLst/>
          </a:prstGeom>
        </p:spPr>
      </p:pic>
      <p:pic>
        <p:nvPicPr>
          <p:cNvPr id="22" name="Other_06">
            <a:extLst>
              <a:ext uri="{FF2B5EF4-FFF2-40B4-BE49-F238E27FC236}">
                <a16:creationId xmlns:a16="http://schemas.microsoft.com/office/drawing/2014/main" id="{370875B0-E058-1145-8AE5-C69903CE6ECB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rcRect l="3" r="3"/>
          <a:stretch/>
        </p:blipFill>
        <p:spPr>
          <a:xfrm>
            <a:off x="1859873" y="4303693"/>
            <a:ext cx="1538054" cy="1917700"/>
          </a:xfrm>
          <a:prstGeom prst="rect">
            <a:avLst/>
          </a:prstGeom>
        </p:spPr>
      </p:pic>
      <p:pic>
        <p:nvPicPr>
          <p:cNvPr id="28" name="Other_07">
            <a:extLst>
              <a:ext uri="{FF2B5EF4-FFF2-40B4-BE49-F238E27FC236}">
                <a16:creationId xmlns:a16="http://schemas.microsoft.com/office/drawing/2014/main" id="{C2E3FABF-E605-B2A0-9059-A5EB66D3FD46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rcRect l="3" r="3"/>
          <a:stretch/>
        </p:blipFill>
        <p:spPr>
          <a:xfrm>
            <a:off x="3587073" y="4316393"/>
            <a:ext cx="1538054" cy="1917700"/>
          </a:xfrm>
          <a:prstGeom prst="rect">
            <a:avLst/>
          </a:prstGeom>
        </p:spPr>
      </p:pic>
      <p:pic>
        <p:nvPicPr>
          <p:cNvPr id="30" name="Other_08">
            <a:extLst>
              <a:ext uri="{FF2B5EF4-FFF2-40B4-BE49-F238E27FC236}">
                <a16:creationId xmlns:a16="http://schemas.microsoft.com/office/drawing/2014/main" id="{CD26E4AC-9A64-3027-EA57-04D3E77D5D4F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rcRect l="3" r="3"/>
          <a:stretch/>
        </p:blipFill>
        <p:spPr>
          <a:xfrm>
            <a:off x="5314273" y="4303693"/>
            <a:ext cx="1538054" cy="1917700"/>
          </a:xfrm>
          <a:prstGeom prst="rect">
            <a:avLst/>
          </a:prstGeom>
        </p:spPr>
      </p:pic>
      <p:pic>
        <p:nvPicPr>
          <p:cNvPr id="32" name="Other_09">
            <a:extLst>
              <a:ext uri="{FF2B5EF4-FFF2-40B4-BE49-F238E27FC236}">
                <a16:creationId xmlns:a16="http://schemas.microsoft.com/office/drawing/2014/main" id="{89C1184F-FED7-2AA9-EF11-31C2FDF2F5BF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rcRect l="3" r="3"/>
          <a:stretch/>
        </p:blipFill>
        <p:spPr>
          <a:xfrm>
            <a:off x="7041473" y="4303693"/>
            <a:ext cx="1538054" cy="191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366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0E10A9-23B0-0AF4-5DB7-3403EBB504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7D2B0D94-8C03-03D6-8E9E-52EB595A9FB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F77611C9-308B-23CF-BD9B-3D43EC4E41D3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_02">
            <a:extLst>
              <a:ext uri="{FF2B5EF4-FFF2-40B4-BE49-F238E27FC236}">
                <a16:creationId xmlns:a16="http://schemas.microsoft.com/office/drawing/2014/main" id="{73E7948F-9D33-A7E1-5E1A-8014F5B5588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MARDI GRAS HIDOKU PUZZLES - MEDIUM</a:t>
            </a:r>
          </a:p>
        </p:txBody>
      </p:sp>
      <p:sp>
        <p:nvSpPr>
          <p:cNvPr id="26" name="Textbox_03">
            <a:extLst>
              <a:ext uri="{FF2B5EF4-FFF2-40B4-BE49-F238E27FC236}">
                <a16:creationId xmlns:a16="http://schemas.microsoft.com/office/drawing/2014/main" id="{7DAA9CB2-AAF8-92C1-E673-20EFAE18E54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9" name="Other_01">
            <a:extLst>
              <a:ext uri="{FF2B5EF4-FFF2-40B4-BE49-F238E27FC236}">
                <a16:creationId xmlns:a16="http://schemas.microsoft.com/office/drawing/2014/main" id="{952AEC97-45A2-6E44-A700-A97D0318A5C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5" r="5"/>
          <a:stretch/>
        </p:blipFill>
        <p:spPr>
          <a:xfrm>
            <a:off x="939800" y="2019300"/>
            <a:ext cx="1538006" cy="1917700"/>
          </a:xfrm>
          <a:prstGeom prst="rect">
            <a:avLst/>
          </a:prstGeom>
        </p:spPr>
      </p:pic>
      <p:pic>
        <p:nvPicPr>
          <p:cNvPr id="11" name="Other_02">
            <a:extLst>
              <a:ext uri="{FF2B5EF4-FFF2-40B4-BE49-F238E27FC236}">
                <a16:creationId xmlns:a16="http://schemas.microsoft.com/office/drawing/2014/main" id="{D5DDE5A4-DEAA-D6BC-921B-2B38BE248EA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5" r="5"/>
          <a:stretch/>
        </p:blipFill>
        <p:spPr>
          <a:xfrm>
            <a:off x="2667000" y="2032000"/>
            <a:ext cx="1538006" cy="1917700"/>
          </a:xfrm>
          <a:prstGeom prst="rect">
            <a:avLst/>
          </a:prstGeom>
        </p:spPr>
      </p:pic>
      <p:pic>
        <p:nvPicPr>
          <p:cNvPr id="12" name="Other_03">
            <a:extLst>
              <a:ext uri="{FF2B5EF4-FFF2-40B4-BE49-F238E27FC236}">
                <a16:creationId xmlns:a16="http://schemas.microsoft.com/office/drawing/2014/main" id="{F38E0F7F-741F-FC6D-5086-92A8C5A57A8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 l="5" r="5"/>
          <a:stretch/>
        </p:blipFill>
        <p:spPr>
          <a:xfrm>
            <a:off x="4381500" y="2032000"/>
            <a:ext cx="1538006" cy="1917700"/>
          </a:xfrm>
          <a:prstGeom prst="rect">
            <a:avLst/>
          </a:prstGeom>
        </p:spPr>
      </p:pic>
      <p:pic>
        <p:nvPicPr>
          <p:cNvPr id="13" name="Other_04">
            <a:extLst>
              <a:ext uri="{FF2B5EF4-FFF2-40B4-BE49-F238E27FC236}">
                <a16:creationId xmlns:a16="http://schemas.microsoft.com/office/drawing/2014/main" id="{442116D9-097E-D790-CE8E-0810B618C6C2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rcRect l="5" r="5"/>
          <a:stretch/>
        </p:blipFill>
        <p:spPr>
          <a:xfrm>
            <a:off x="6096000" y="2032000"/>
            <a:ext cx="1538006" cy="1917700"/>
          </a:xfrm>
          <a:prstGeom prst="rect">
            <a:avLst/>
          </a:prstGeom>
        </p:spPr>
      </p:pic>
      <p:pic>
        <p:nvPicPr>
          <p:cNvPr id="15" name="Other_05">
            <a:extLst>
              <a:ext uri="{FF2B5EF4-FFF2-40B4-BE49-F238E27FC236}">
                <a16:creationId xmlns:a16="http://schemas.microsoft.com/office/drawing/2014/main" id="{9189805D-B067-527F-B865-980A7AAD4F7E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 l="5" r="5"/>
          <a:stretch/>
        </p:blipFill>
        <p:spPr>
          <a:xfrm>
            <a:off x="7810500" y="2019300"/>
            <a:ext cx="1538006" cy="1917700"/>
          </a:xfrm>
          <a:prstGeom prst="rect">
            <a:avLst/>
          </a:prstGeom>
        </p:spPr>
      </p:pic>
      <p:pic>
        <p:nvPicPr>
          <p:cNvPr id="16" name="Other_06">
            <a:extLst>
              <a:ext uri="{FF2B5EF4-FFF2-40B4-BE49-F238E27FC236}">
                <a16:creationId xmlns:a16="http://schemas.microsoft.com/office/drawing/2014/main" id="{91F0A416-BA72-41C9-74A8-305B19468549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rcRect l="5" r="5"/>
          <a:stretch/>
        </p:blipFill>
        <p:spPr>
          <a:xfrm>
            <a:off x="1859873" y="4303693"/>
            <a:ext cx="1538006" cy="1917700"/>
          </a:xfrm>
          <a:prstGeom prst="rect">
            <a:avLst/>
          </a:prstGeom>
        </p:spPr>
      </p:pic>
      <p:pic>
        <p:nvPicPr>
          <p:cNvPr id="17" name="Other_07">
            <a:extLst>
              <a:ext uri="{FF2B5EF4-FFF2-40B4-BE49-F238E27FC236}">
                <a16:creationId xmlns:a16="http://schemas.microsoft.com/office/drawing/2014/main" id="{7AAB7FD8-5212-E991-381E-B644EA9C72BE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rcRect l="5" r="5"/>
          <a:stretch/>
        </p:blipFill>
        <p:spPr>
          <a:xfrm>
            <a:off x="3587073" y="4316393"/>
            <a:ext cx="1538006" cy="1917700"/>
          </a:xfrm>
          <a:prstGeom prst="rect">
            <a:avLst/>
          </a:prstGeom>
        </p:spPr>
      </p:pic>
      <p:pic>
        <p:nvPicPr>
          <p:cNvPr id="18" name="Other_08">
            <a:extLst>
              <a:ext uri="{FF2B5EF4-FFF2-40B4-BE49-F238E27FC236}">
                <a16:creationId xmlns:a16="http://schemas.microsoft.com/office/drawing/2014/main" id="{7B886DDF-48AF-8027-4E3D-DED34DF4614E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rcRect l="5" r="5"/>
          <a:stretch/>
        </p:blipFill>
        <p:spPr>
          <a:xfrm>
            <a:off x="5314273" y="4303693"/>
            <a:ext cx="1538006" cy="1917700"/>
          </a:xfrm>
          <a:prstGeom prst="rect">
            <a:avLst/>
          </a:prstGeom>
        </p:spPr>
      </p:pic>
      <p:pic>
        <p:nvPicPr>
          <p:cNvPr id="19" name="Other_09">
            <a:extLst>
              <a:ext uri="{FF2B5EF4-FFF2-40B4-BE49-F238E27FC236}">
                <a16:creationId xmlns:a16="http://schemas.microsoft.com/office/drawing/2014/main" id="{FD8A9EDB-DEA6-09B5-326C-B727849648F7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rcRect l="5" r="5"/>
          <a:stretch/>
        </p:blipFill>
        <p:spPr>
          <a:xfrm>
            <a:off x="7041473" y="4303693"/>
            <a:ext cx="1538006" cy="191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406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C57A85-2A58-7758-3F65-8A893BDF99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739738EC-4006-5C42-0AC5-479D6BC320A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A9CCAD33-1E0C-2885-F41A-6BB62C4C22DE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_02">
            <a:extLst>
              <a:ext uri="{FF2B5EF4-FFF2-40B4-BE49-F238E27FC236}">
                <a16:creationId xmlns:a16="http://schemas.microsoft.com/office/drawing/2014/main" id="{45656C92-DB19-9F65-2BF4-CA26D999FD4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MARDI GRAS HIDOKU PUZZLES - HARD</a:t>
            </a:r>
          </a:p>
        </p:txBody>
      </p:sp>
      <p:sp>
        <p:nvSpPr>
          <p:cNvPr id="26" name="Textbox_03">
            <a:extLst>
              <a:ext uri="{FF2B5EF4-FFF2-40B4-BE49-F238E27FC236}">
                <a16:creationId xmlns:a16="http://schemas.microsoft.com/office/drawing/2014/main" id="{AB740131-4BBA-623D-DD4F-C17922D6561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9" name="Other_01">
            <a:extLst>
              <a:ext uri="{FF2B5EF4-FFF2-40B4-BE49-F238E27FC236}">
                <a16:creationId xmlns:a16="http://schemas.microsoft.com/office/drawing/2014/main" id="{691A3E87-79A0-E2C0-4334-5AB57CC169A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5" r="5"/>
          <a:stretch/>
        </p:blipFill>
        <p:spPr>
          <a:xfrm>
            <a:off x="939800" y="2019300"/>
            <a:ext cx="1538006" cy="1917700"/>
          </a:xfrm>
          <a:prstGeom prst="rect">
            <a:avLst/>
          </a:prstGeom>
        </p:spPr>
      </p:pic>
      <p:pic>
        <p:nvPicPr>
          <p:cNvPr id="11" name="Other_02">
            <a:extLst>
              <a:ext uri="{FF2B5EF4-FFF2-40B4-BE49-F238E27FC236}">
                <a16:creationId xmlns:a16="http://schemas.microsoft.com/office/drawing/2014/main" id="{EE384602-3B01-FA14-B3B5-852651B06B6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5" r="5"/>
          <a:stretch/>
        </p:blipFill>
        <p:spPr>
          <a:xfrm>
            <a:off x="2667000" y="2032000"/>
            <a:ext cx="1538006" cy="1917700"/>
          </a:xfrm>
          <a:prstGeom prst="rect">
            <a:avLst/>
          </a:prstGeom>
        </p:spPr>
      </p:pic>
      <p:pic>
        <p:nvPicPr>
          <p:cNvPr id="12" name="Other_03">
            <a:extLst>
              <a:ext uri="{FF2B5EF4-FFF2-40B4-BE49-F238E27FC236}">
                <a16:creationId xmlns:a16="http://schemas.microsoft.com/office/drawing/2014/main" id="{227547FD-497E-5DE8-EE7A-BA9A570A681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 l="5" r="5"/>
          <a:stretch/>
        </p:blipFill>
        <p:spPr>
          <a:xfrm>
            <a:off x="4381500" y="2032000"/>
            <a:ext cx="1538006" cy="1917700"/>
          </a:xfrm>
          <a:prstGeom prst="rect">
            <a:avLst/>
          </a:prstGeom>
        </p:spPr>
      </p:pic>
      <p:pic>
        <p:nvPicPr>
          <p:cNvPr id="13" name="Other_04">
            <a:extLst>
              <a:ext uri="{FF2B5EF4-FFF2-40B4-BE49-F238E27FC236}">
                <a16:creationId xmlns:a16="http://schemas.microsoft.com/office/drawing/2014/main" id="{10630617-936C-9C09-8E5E-12BD604BF8BB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rcRect l="5" r="5"/>
          <a:stretch/>
        </p:blipFill>
        <p:spPr>
          <a:xfrm>
            <a:off x="6096000" y="2032000"/>
            <a:ext cx="1538006" cy="1917700"/>
          </a:xfrm>
          <a:prstGeom prst="rect">
            <a:avLst/>
          </a:prstGeom>
        </p:spPr>
      </p:pic>
      <p:pic>
        <p:nvPicPr>
          <p:cNvPr id="15" name="Other_05">
            <a:extLst>
              <a:ext uri="{FF2B5EF4-FFF2-40B4-BE49-F238E27FC236}">
                <a16:creationId xmlns:a16="http://schemas.microsoft.com/office/drawing/2014/main" id="{FAB004B4-53BC-0F3A-EF9D-1DE9D48849FB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 l="5" r="5"/>
          <a:stretch/>
        </p:blipFill>
        <p:spPr>
          <a:xfrm>
            <a:off x="7810500" y="2019300"/>
            <a:ext cx="1538006" cy="1917700"/>
          </a:xfrm>
          <a:prstGeom prst="rect">
            <a:avLst/>
          </a:prstGeom>
        </p:spPr>
      </p:pic>
      <p:pic>
        <p:nvPicPr>
          <p:cNvPr id="16" name="Other_06">
            <a:extLst>
              <a:ext uri="{FF2B5EF4-FFF2-40B4-BE49-F238E27FC236}">
                <a16:creationId xmlns:a16="http://schemas.microsoft.com/office/drawing/2014/main" id="{CF1272A1-77E7-EF9A-0377-1F0BF2433A3B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rcRect l="5" r="5"/>
          <a:stretch/>
        </p:blipFill>
        <p:spPr>
          <a:xfrm>
            <a:off x="1859873" y="4303693"/>
            <a:ext cx="1538006" cy="1917700"/>
          </a:xfrm>
          <a:prstGeom prst="rect">
            <a:avLst/>
          </a:prstGeom>
        </p:spPr>
      </p:pic>
      <p:pic>
        <p:nvPicPr>
          <p:cNvPr id="17" name="Other_07">
            <a:extLst>
              <a:ext uri="{FF2B5EF4-FFF2-40B4-BE49-F238E27FC236}">
                <a16:creationId xmlns:a16="http://schemas.microsoft.com/office/drawing/2014/main" id="{04E0A0AF-6E5D-1A08-1CBC-B6E7A63C1649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rcRect l="5" r="5"/>
          <a:stretch/>
        </p:blipFill>
        <p:spPr>
          <a:xfrm>
            <a:off x="3587073" y="4316393"/>
            <a:ext cx="1538006" cy="1917700"/>
          </a:xfrm>
          <a:prstGeom prst="rect">
            <a:avLst/>
          </a:prstGeom>
        </p:spPr>
      </p:pic>
      <p:pic>
        <p:nvPicPr>
          <p:cNvPr id="18" name="Other_08">
            <a:extLst>
              <a:ext uri="{FF2B5EF4-FFF2-40B4-BE49-F238E27FC236}">
                <a16:creationId xmlns:a16="http://schemas.microsoft.com/office/drawing/2014/main" id="{2EA7605D-D391-539D-CE7D-FF4710961CCA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rcRect l="5" r="5"/>
          <a:stretch/>
        </p:blipFill>
        <p:spPr>
          <a:xfrm>
            <a:off x="5314273" y="4303693"/>
            <a:ext cx="1538006" cy="1917700"/>
          </a:xfrm>
          <a:prstGeom prst="rect">
            <a:avLst/>
          </a:prstGeom>
        </p:spPr>
      </p:pic>
      <p:pic>
        <p:nvPicPr>
          <p:cNvPr id="19" name="Other_09">
            <a:extLst>
              <a:ext uri="{FF2B5EF4-FFF2-40B4-BE49-F238E27FC236}">
                <a16:creationId xmlns:a16="http://schemas.microsoft.com/office/drawing/2014/main" id="{A4B2EF7A-A8DD-486E-9E4F-448EE0B674D9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rcRect l="5" r="5"/>
          <a:stretch/>
        </p:blipFill>
        <p:spPr>
          <a:xfrm>
            <a:off x="7041473" y="4303693"/>
            <a:ext cx="1538006" cy="191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7268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7CFDAD-F12C-0E12-95C3-D3E479FA21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CE0DB6F8-2149-404D-011B-DEF99BF40F1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60DF0863-A036-F62F-2769-CCADC779B8F5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_02">
            <a:extLst>
              <a:ext uri="{FF2B5EF4-FFF2-40B4-BE49-F238E27FC236}">
                <a16:creationId xmlns:a16="http://schemas.microsoft.com/office/drawing/2014/main" id="{A12DD396-F053-291B-17D1-E3EF3144739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MARDI GRAS HIDOKU PUZZLES - CHALLENGING</a:t>
            </a:r>
          </a:p>
        </p:txBody>
      </p:sp>
      <p:sp>
        <p:nvSpPr>
          <p:cNvPr id="26" name="Textbox_03">
            <a:extLst>
              <a:ext uri="{FF2B5EF4-FFF2-40B4-BE49-F238E27FC236}">
                <a16:creationId xmlns:a16="http://schemas.microsoft.com/office/drawing/2014/main" id="{859ABA37-973F-AA33-3F90-353A4B438D8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9" name="Other_01">
            <a:extLst>
              <a:ext uri="{FF2B5EF4-FFF2-40B4-BE49-F238E27FC236}">
                <a16:creationId xmlns:a16="http://schemas.microsoft.com/office/drawing/2014/main" id="{74048407-4487-AB6C-398D-83355D29E5B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5" r="5"/>
          <a:stretch/>
        </p:blipFill>
        <p:spPr>
          <a:xfrm>
            <a:off x="939800" y="2019300"/>
            <a:ext cx="1538006" cy="1917700"/>
          </a:xfrm>
          <a:prstGeom prst="rect">
            <a:avLst/>
          </a:prstGeom>
        </p:spPr>
      </p:pic>
      <p:pic>
        <p:nvPicPr>
          <p:cNvPr id="11" name="Other_02">
            <a:extLst>
              <a:ext uri="{FF2B5EF4-FFF2-40B4-BE49-F238E27FC236}">
                <a16:creationId xmlns:a16="http://schemas.microsoft.com/office/drawing/2014/main" id="{A7DF6C37-9D2B-C485-6513-8230D607662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5" r="5"/>
          <a:stretch/>
        </p:blipFill>
        <p:spPr>
          <a:xfrm>
            <a:off x="2667000" y="2032000"/>
            <a:ext cx="1538006" cy="1917700"/>
          </a:xfrm>
          <a:prstGeom prst="rect">
            <a:avLst/>
          </a:prstGeom>
        </p:spPr>
      </p:pic>
      <p:pic>
        <p:nvPicPr>
          <p:cNvPr id="12" name="Other_03">
            <a:extLst>
              <a:ext uri="{FF2B5EF4-FFF2-40B4-BE49-F238E27FC236}">
                <a16:creationId xmlns:a16="http://schemas.microsoft.com/office/drawing/2014/main" id="{94882CDA-7275-25D6-CF84-5DF89559984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 l="5" r="5"/>
          <a:stretch/>
        </p:blipFill>
        <p:spPr>
          <a:xfrm>
            <a:off x="4381500" y="2032000"/>
            <a:ext cx="1538006" cy="1917700"/>
          </a:xfrm>
          <a:prstGeom prst="rect">
            <a:avLst/>
          </a:prstGeom>
        </p:spPr>
      </p:pic>
      <p:pic>
        <p:nvPicPr>
          <p:cNvPr id="13" name="Other_04">
            <a:extLst>
              <a:ext uri="{FF2B5EF4-FFF2-40B4-BE49-F238E27FC236}">
                <a16:creationId xmlns:a16="http://schemas.microsoft.com/office/drawing/2014/main" id="{A30ACCF0-5843-E6C3-73BD-503763B2C6DB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rcRect l="5" r="5"/>
          <a:stretch/>
        </p:blipFill>
        <p:spPr>
          <a:xfrm>
            <a:off x="6096000" y="2032000"/>
            <a:ext cx="1538006" cy="1917700"/>
          </a:xfrm>
          <a:prstGeom prst="rect">
            <a:avLst/>
          </a:prstGeom>
        </p:spPr>
      </p:pic>
      <p:pic>
        <p:nvPicPr>
          <p:cNvPr id="15" name="Other_05">
            <a:extLst>
              <a:ext uri="{FF2B5EF4-FFF2-40B4-BE49-F238E27FC236}">
                <a16:creationId xmlns:a16="http://schemas.microsoft.com/office/drawing/2014/main" id="{FA39B2EC-EFA8-DC42-2681-CFFDE3367FEC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 l="5" r="5"/>
          <a:stretch/>
        </p:blipFill>
        <p:spPr>
          <a:xfrm>
            <a:off x="7810500" y="2019300"/>
            <a:ext cx="1538006" cy="1917700"/>
          </a:xfrm>
          <a:prstGeom prst="rect">
            <a:avLst/>
          </a:prstGeom>
        </p:spPr>
      </p:pic>
      <p:pic>
        <p:nvPicPr>
          <p:cNvPr id="16" name="Other_06">
            <a:extLst>
              <a:ext uri="{FF2B5EF4-FFF2-40B4-BE49-F238E27FC236}">
                <a16:creationId xmlns:a16="http://schemas.microsoft.com/office/drawing/2014/main" id="{EE91E214-FEE9-D7B8-BB7E-B760F9A30F77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rcRect l="5" r="5"/>
          <a:stretch/>
        </p:blipFill>
        <p:spPr>
          <a:xfrm>
            <a:off x="1859873" y="4303693"/>
            <a:ext cx="1538006" cy="1917700"/>
          </a:xfrm>
          <a:prstGeom prst="rect">
            <a:avLst/>
          </a:prstGeom>
        </p:spPr>
      </p:pic>
      <p:pic>
        <p:nvPicPr>
          <p:cNvPr id="17" name="Other_07">
            <a:extLst>
              <a:ext uri="{FF2B5EF4-FFF2-40B4-BE49-F238E27FC236}">
                <a16:creationId xmlns:a16="http://schemas.microsoft.com/office/drawing/2014/main" id="{E98C76D6-A8C5-B113-F2D2-EDD6772360A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rcRect l="5" r="5"/>
          <a:stretch/>
        </p:blipFill>
        <p:spPr>
          <a:xfrm>
            <a:off x="3587073" y="4316393"/>
            <a:ext cx="1538006" cy="1917700"/>
          </a:xfrm>
          <a:prstGeom prst="rect">
            <a:avLst/>
          </a:prstGeom>
        </p:spPr>
      </p:pic>
      <p:pic>
        <p:nvPicPr>
          <p:cNvPr id="18" name="Other_08">
            <a:extLst>
              <a:ext uri="{FF2B5EF4-FFF2-40B4-BE49-F238E27FC236}">
                <a16:creationId xmlns:a16="http://schemas.microsoft.com/office/drawing/2014/main" id="{E6039B0F-320E-E497-39DE-6CA314014BF5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rcRect l="5" r="5"/>
          <a:stretch/>
        </p:blipFill>
        <p:spPr>
          <a:xfrm>
            <a:off x="5314273" y="4303693"/>
            <a:ext cx="1538006" cy="1917700"/>
          </a:xfrm>
          <a:prstGeom prst="rect">
            <a:avLst/>
          </a:prstGeom>
        </p:spPr>
      </p:pic>
      <p:pic>
        <p:nvPicPr>
          <p:cNvPr id="19" name="Other_09">
            <a:extLst>
              <a:ext uri="{FF2B5EF4-FFF2-40B4-BE49-F238E27FC236}">
                <a16:creationId xmlns:a16="http://schemas.microsoft.com/office/drawing/2014/main" id="{9245471C-6B5A-CD18-1A72-409C96D7AE32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rcRect l="5" r="5"/>
          <a:stretch/>
        </p:blipFill>
        <p:spPr>
          <a:xfrm>
            <a:off x="7041473" y="4303693"/>
            <a:ext cx="1538006" cy="191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68235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28"/>
  <p:tag name="RESULT" val="slide-256-28"/>
  <p:tag name="SLIDES" val="1,2,3,4,5,6,7,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30"/>
  <p:tag name="RESULT" val="slide-256-30"/>
  <p:tag name="SLIDES" val="1,2,3,4,5,6,7,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32"/>
  <p:tag name="RESULT" val="slide-256-32"/>
  <p:tag name="SLIDES" val="1,2,3,4,5,6,7,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22"/>
  <p:tag name="RESULT" val="slide-256-22"/>
  <p:tag name="SLIDES" val="1,2,3,4,5,6,7,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28"/>
  <p:tag name="RESULT" val="slide-256-28"/>
  <p:tag name="SLIDES" val="1,2,3,4,5,6,7,8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30"/>
  <p:tag name="RESULT" val="slide-256-30"/>
  <p:tag name="SLIDES" val="1,2,3,4,5,6,7,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32"/>
  <p:tag name="RESULT" val="slide-256-32"/>
  <p:tag name="SLIDES" val="1,2,3,4,5,6,7,8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22"/>
  <p:tag name="RESULT" val="slide-256-22"/>
  <p:tag name="SLIDES" val="1,2,3,4,5,6,7,8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28"/>
  <p:tag name="RESULT" val="slide-256-28"/>
  <p:tag name="SLIDES" val="1,2,3,4,5,6,7,8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30"/>
  <p:tag name="RESULT" val="slide-256-30"/>
  <p:tag name="SLIDES" val="1,2,3,4,5,6,7,8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32"/>
  <p:tag name="RESULT" val="slide-256-32"/>
  <p:tag name="SLIDES" val="1,2,3,4,5,6,7,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22"/>
  <p:tag name="RESULT" val="slide-256-22"/>
  <p:tag name="SLIDES" val="1,2,3,4,5,6,7,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28"/>
  <p:tag name="RESULT" val="slide-256-28"/>
  <p:tag name="SLIDES" val="1,2,3,4,5,6,7,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30"/>
  <p:tag name="RESULT" val="slide-256-30"/>
  <p:tag name="SLIDES" val="1,2,3,4,5,6,7,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32"/>
  <p:tag name="RESULT" val="slide-256-32"/>
  <p:tag name="SLIDES" val="1,2,3,4,5,6,7,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22"/>
  <p:tag name="RESULT" val="slide-256-22"/>
  <p:tag name="SLIDES" val="1,2,3,4,5,6,7,8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172</Words>
  <Application>Microsoft Office PowerPoint</Application>
  <PresentationFormat>Custom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</cp:revision>
  <dcterms:created xsi:type="dcterms:W3CDTF">2025-01-10T03:53:58Z</dcterms:created>
  <dcterms:modified xsi:type="dcterms:W3CDTF">2025-02-19T01:39:44Z</dcterms:modified>
</cp:coreProperties>
</file>