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208" y="-228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AAF8F3F-CDA9-4D5C-A607-9E19FFDC0EC0}"/>
    <pc:docChg chg="delSld">
      <pc:chgData name="Sarah Carter" userId="4b4e2a7e9c42e1b2" providerId="LiveId" clId="{5AAF8F3F-CDA9-4D5C-A607-9E19FFDC0EC0}" dt="2025-05-30T18:31:44.015" v="1" actId="2696"/>
      <pc:docMkLst>
        <pc:docMk/>
      </pc:docMkLst>
      <pc:sldChg chg="del">
        <pc:chgData name="Sarah Carter" userId="4b4e2a7e9c42e1b2" providerId="LiveId" clId="{5AAF8F3F-CDA9-4D5C-A607-9E19FFDC0EC0}" dt="2025-05-30T18:31:41.769" v="0" actId="2696"/>
        <pc:sldMkLst>
          <pc:docMk/>
          <pc:sldMk cId="3107107782" sldId="260"/>
        </pc:sldMkLst>
      </pc:sldChg>
      <pc:sldChg chg="del">
        <pc:chgData name="Sarah Carter" userId="4b4e2a7e9c42e1b2" providerId="LiveId" clId="{5AAF8F3F-CDA9-4D5C-A607-9E19FFDC0EC0}" dt="2025-05-30T18:31:44.015" v="1" actId="2696"/>
        <pc:sldMkLst>
          <pc:docMk/>
          <pc:sldMk cId="2043739361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“MATH”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46108" y="2654566"/>
            <a:ext cx="2994512" cy="201168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17628" y="2654566"/>
            <a:ext cx="2994512" cy="201168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46108" y="5926086"/>
            <a:ext cx="2994512" cy="201168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17628" y="5926086"/>
            <a:ext cx="299451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“MATH”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27920" y="2407540"/>
            <a:ext cx="6316559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19</cp:revision>
  <dcterms:created xsi:type="dcterms:W3CDTF">2025-05-20T02:24:24Z</dcterms:created>
  <dcterms:modified xsi:type="dcterms:W3CDTF">2025-05-30T18:31:48Z</dcterms:modified>
</cp:coreProperties>
</file>