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721E4CF-0032-408B-8EAE-67F21D779DCB}"/>
    <pc:docChg chg="delSld">
      <pc:chgData name="Sarah Carter" userId="4b4e2a7e9c42e1b2" providerId="LiveId" clId="{7721E4CF-0032-408B-8EAE-67F21D779DCB}" dt="2025-04-02T13:37:37.068" v="0" actId="2696"/>
      <pc:docMkLst>
        <pc:docMk/>
      </pc:docMkLst>
      <pc:sldChg chg="del">
        <pc:chgData name="Sarah Carter" userId="4b4e2a7e9c42e1b2" providerId="LiveId" clId="{7721E4CF-0032-408B-8EAE-67F21D779DCB}" dt="2025-04-02T13:37:37.068" v="0" actId="2696"/>
        <pc:sldMkLst>
          <pc:docMk/>
          <pc:sldMk cId="2522314208" sldId="260"/>
        </pc:sldMkLst>
      </pc:sldChg>
      <pc:sldChg chg="del">
        <pc:chgData name="Sarah Carter" userId="4b4e2a7e9c42e1b2" providerId="LiveId" clId="{7721E4CF-0032-408B-8EAE-67F21D779DCB}" dt="2025-04-02T13:37:37.068" v="0" actId="2696"/>
        <pc:sldMkLst>
          <pc:docMk/>
          <pc:sldMk cId="1408908990" sldId="261"/>
        </pc:sldMkLst>
      </pc:sldChg>
      <pc:sldChg chg="del">
        <pc:chgData name="Sarah Carter" userId="4b4e2a7e9c42e1b2" providerId="LiveId" clId="{7721E4CF-0032-408B-8EAE-67F21D779DCB}" dt="2025-04-02T13:37:37.068" v="0" actId="2696"/>
        <pc:sldMkLst>
          <pc:docMk/>
          <pc:sldMk cId="2395495840" sldId="262"/>
        </pc:sldMkLst>
      </pc:sldChg>
      <pc:sldChg chg="del">
        <pc:chgData name="Sarah Carter" userId="4b4e2a7e9c42e1b2" providerId="LiveId" clId="{7721E4CF-0032-408B-8EAE-67F21D779DCB}" dt="2025-04-02T13:37:37.068" v="0" actId="2696"/>
        <pc:sldMkLst>
          <pc:docMk/>
          <pc:sldMk cId="4261164124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2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1.svg"/><Relationship Id="rId12" Type="http://schemas.openxmlformats.org/officeDocument/2006/relationships/image" Target="../media/image9.png"/><Relationship Id="rId17" Type="http://schemas.openxmlformats.org/officeDocument/2006/relationships/image" Target="../media/image30.png"/><Relationship Id="rId2" Type="http://schemas.openxmlformats.org/officeDocument/2006/relationships/tags" Target="../tags/tag4.xml"/><Relationship Id="rId16" Type="http://schemas.openxmlformats.org/officeDocument/2006/relationships/image" Target="../media/image29.svg"/><Relationship Id="rId20" Type="http://schemas.openxmlformats.org/officeDocument/2006/relationships/image" Target="../media/image33.svg"/><Relationship Id="rId1" Type="http://schemas.openxmlformats.org/officeDocument/2006/relationships/tags" Target="../tags/tag3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5" Type="http://schemas.openxmlformats.org/officeDocument/2006/relationships/image" Target="../media/image28.png"/><Relationship Id="rId10" Type="http://schemas.openxmlformats.org/officeDocument/2006/relationships/image" Target="../media/image24.png"/><Relationship Id="rId19" Type="http://schemas.openxmlformats.org/officeDocument/2006/relationships/image" Target="../media/image32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2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2.png"/><Relationship Id="rId18" Type="http://schemas.openxmlformats.org/officeDocument/2006/relationships/image" Target="../media/image47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7.svg"/><Relationship Id="rId12" Type="http://schemas.openxmlformats.org/officeDocument/2006/relationships/image" Target="../media/image9.png"/><Relationship Id="rId17" Type="http://schemas.openxmlformats.org/officeDocument/2006/relationships/image" Target="../media/image46.png"/><Relationship Id="rId2" Type="http://schemas.openxmlformats.org/officeDocument/2006/relationships/tags" Target="../tags/tag6.xml"/><Relationship Id="rId16" Type="http://schemas.openxmlformats.org/officeDocument/2006/relationships/image" Target="../media/image45.svg"/><Relationship Id="rId20" Type="http://schemas.openxmlformats.org/officeDocument/2006/relationships/image" Target="../media/image49.svg"/><Relationship Id="rId1" Type="http://schemas.openxmlformats.org/officeDocument/2006/relationships/tags" Target="../tags/tag5.xml"/><Relationship Id="rId6" Type="http://schemas.openxmlformats.org/officeDocument/2006/relationships/image" Target="../media/image36.png"/><Relationship Id="rId11" Type="http://schemas.openxmlformats.org/officeDocument/2006/relationships/image" Target="../media/image41.svg"/><Relationship Id="rId5" Type="http://schemas.openxmlformats.org/officeDocument/2006/relationships/image" Target="../media/image35.svg"/><Relationship Id="rId15" Type="http://schemas.openxmlformats.org/officeDocument/2006/relationships/image" Target="../media/image44.png"/><Relationship Id="rId10" Type="http://schemas.openxmlformats.org/officeDocument/2006/relationships/image" Target="../media/image40.png"/><Relationship Id="rId19" Type="http://schemas.openxmlformats.org/officeDocument/2006/relationships/image" Target="../media/image48.png"/><Relationship Id="rId4" Type="http://schemas.openxmlformats.org/officeDocument/2006/relationships/image" Target="../media/image34.png"/><Relationship Id="rId9" Type="http://schemas.openxmlformats.org/officeDocument/2006/relationships/image" Target="../media/image39.svg"/><Relationship Id="rId14" Type="http://schemas.openxmlformats.org/officeDocument/2006/relationships/image" Target="../media/image4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8.png"/><Relationship Id="rId18" Type="http://schemas.openxmlformats.org/officeDocument/2006/relationships/image" Target="../media/image63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3.svg"/><Relationship Id="rId12" Type="http://schemas.openxmlformats.org/officeDocument/2006/relationships/image" Target="../media/image9.png"/><Relationship Id="rId17" Type="http://schemas.openxmlformats.org/officeDocument/2006/relationships/image" Target="../media/image62.png"/><Relationship Id="rId2" Type="http://schemas.openxmlformats.org/officeDocument/2006/relationships/tags" Target="../tags/tag8.xml"/><Relationship Id="rId16" Type="http://schemas.openxmlformats.org/officeDocument/2006/relationships/image" Target="../media/image61.svg"/><Relationship Id="rId20" Type="http://schemas.openxmlformats.org/officeDocument/2006/relationships/image" Target="../media/image65.svg"/><Relationship Id="rId1" Type="http://schemas.openxmlformats.org/officeDocument/2006/relationships/tags" Target="../tags/tag7.xml"/><Relationship Id="rId6" Type="http://schemas.openxmlformats.org/officeDocument/2006/relationships/image" Target="../media/image52.png"/><Relationship Id="rId11" Type="http://schemas.openxmlformats.org/officeDocument/2006/relationships/image" Target="../media/image57.svg"/><Relationship Id="rId5" Type="http://schemas.openxmlformats.org/officeDocument/2006/relationships/image" Target="../media/image51.svg"/><Relationship Id="rId15" Type="http://schemas.openxmlformats.org/officeDocument/2006/relationships/image" Target="../media/image60.png"/><Relationship Id="rId10" Type="http://schemas.openxmlformats.org/officeDocument/2006/relationships/image" Target="../media/image56.png"/><Relationship Id="rId19" Type="http://schemas.openxmlformats.org/officeDocument/2006/relationships/image" Target="../media/image64.png"/><Relationship Id="rId4" Type="http://schemas.openxmlformats.org/officeDocument/2006/relationships/image" Target="../media/image50.png"/><Relationship Id="rId9" Type="http://schemas.openxmlformats.org/officeDocument/2006/relationships/image" Target="../media/image55.svg"/><Relationship Id="rId14" Type="http://schemas.openxmlformats.org/officeDocument/2006/relationships/image" Target="../media/image5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087A2B6-3237-BFB2-2A4E-199903B96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0698" y="1458930"/>
            <a:ext cx="2053580" cy="256031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BC39F94-D646-3BA1-1691-5B6514457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32589" y="1458930"/>
            <a:ext cx="2053580" cy="25603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9E0D767-EA4E-1B04-1794-6E9C2DB57F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108355" y="1458930"/>
            <a:ext cx="2053580" cy="25603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8E4891B-C1D6-A407-3B4F-A5F4F7D1EC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384121" y="1438382"/>
            <a:ext cx="2053580" cy="2560319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MATH CLUB HIDOKU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D930238-94C8-BB29-2CE0-E869AD3A0F9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20698" y="4301693"/>
            <a:ext cx="2053579" cy="256031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A94FD2C-FE9C-8A3B-E923-224EE06F99E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832589" y="4301693"/>
            <a:ext cx="2053579" cy="256031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2DB0021-97C9-436C-9225-11CA0FEB8CE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5108355" y="4301693"/>
            <a:ext cx="2053579" cy="256031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D97B50C2-ED5E-1369-8942-BDD6B1B6313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384121" y="4281145"/>
            <a:ext cx="2053579" cy="256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BF02A-EB41-4844-B646-4AA59A4B5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44A3134C-B809-ABDB-40D1-E49031DAD5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0698" y="1458930"/>
            <a:ext cx="2053579" cy="256031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97FFB7C-CEDA-C99B-B9AF-7E7950C2B3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32589" y="1458930"/>
            <a:ext cx="2053579" cy="25603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01DC037-3010-66CF-3CBE-CF51B9344E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108355" y="1458930"/>
            <a:ext cx="2053579" cy="25603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E2A7165-26F3-45C4-6FC4-2A34DC831E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384121" y="1438382"/>
            <a:ext cx="2053579" cy="2560319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8BFCD0-15EC-43C7-E249-EEA33D071D3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18A144A6-16A2-2836-7AF9-7717F94F8F30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C9EC76A7-2618-DD17-7171-9331EB3EB9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MATH CLUB HIDOKU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9450E93C-A915-58EF-C183-034D473D07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0C0578A-0913-295E-959D-9205AA1B649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20698" y="4301693"/>
            <a:ext cx="2053579" cy="2560318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9A74308-76F9-0E30-3323-6102FC110E0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832589" y="4301693"/>
            <a:ext cx="2053579" cy="2560318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86E4000-49F6-149A-E5C6-FFF782EFE13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5108355" y="4301693"/>
            <a:ext cx="2053579" cy="256031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5EED7FA-02CD-7EDE-202B-6CFF805F67B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384121" y="4281145"/>
            <a:ext cx="2053579" cy="256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878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7B232-0B8C-D533-8376-9453CA987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DB0CC1B6-7D59-499A-5099-D99037D592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0698" y="1458930"/>
            <a:ext cx="2053579" cy="256031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1522339-12D0-4684-33D8-F184D6C0DA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32589" y="1458930"/>
            <a:ext cx="2053579" cy="25603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8AEE16A-36D7-216C-B4ED-C414EDB130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108355" y="1458930"/>
            <a:ext cx="2053579" cy="25603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D37A2D3-F61B-1DFB-1263-5474BE8E78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384121" y="1438382"/>
            <a:ext cx="2053579" cy="2560319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24AECF4-5195-9EA1-80B3-61929615C0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01B7F50D-B16A-003F-CCC0-8F7D826678BE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F034478B-DADE-DB95-9605-85FFD63108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MATH CLUB HIDOKU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EB572BAC-AC97-FA9E-3345-7CD778A4F60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7CC1BE1-83DE-5117-1408-AF3EC34D3AB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20698" y="4301693"/>
            <a:ext cx="2053579" cy="2560318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95C9F285-E1FA-82D7-2127-B91A9C74D0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832589" y="4301693"/>
            <a:ext cx="2053579" cy="2560318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0AE5705-70BF-530B-1062-81400451E7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5108355" y="4301693"/>
            <a:ext cx="2053579" cy="256031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0BBB746-9186-05CC-6082-2C63EBC2721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384121" y="4281145"/>
            <a:ext cx="2053579" cy="256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0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E19CE-E788-B7C4-258B-5B1B58CBF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93BC246E-C77A-272A-F064-12BDDDB828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0698" y="1458930"/>
            <a:ext cx="2053579" cy="256031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E8C8F44-5814-8319-4BDE-466000125A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32589" y="1458930"/>
            <a:ext cx="2053579" cy="25603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6E0EA75-848E-CD90-B5F9-561D721C50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108355" y="1458930"/>
            <a:ext cx="2053579" cy="25603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0D0804E-CF05-E42E-1A26-054AF23EBB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384121" y="1438382"/>
            <a:ext cx="2053579" cy="2560319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ABB5D8F-9229-3187-433C-ABDA5BB054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D16A3D2-1A61-C6A3-A042-000DF32AB2C7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468D3C0F-CEA6-B014-804E-1AB612E7958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MATH CLUB HIDOKU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E8EFDD00-899D-1EA3-8A43-B0246CC2B13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2791551-A303-B183-EC2D-0D628F94575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20698" y="4301693"/>
            <a:ext cx="2053579" cy="2560318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749CA22-A65B-E2A2-F3AE-6A9C2A81293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832589" y="4301693"/>
            <a:ext cx="2053579" cy="2560318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FEED28F-EC28-D18E-6657-F5BBE4B5041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5108355" y="4301693"/>
            <a:ext cx="2053579" cy="256031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D51791D-3D6D-571E-D962-B5EDA2A6D85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7384121" y="4281145"/>
            <a:ext cx="2053579" cy="256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717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2025-01-10T03:53:58Z</dcterms:created>
  <dcterms:modified xsi:type="dcterms:W3CDTF">2025-04-02T13:37:40Z</dcterms:modified>
</cp:coreProperties>
</file>