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D35D31-6DB1-4059-8916-43E3076F76DE}" v="149" dt="2025-06-22T03:36:21.4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1464" y="2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FD35D31-6DB1-4059-8916-43E3076F76DE}"/>
    <pc:docChg chg="custSel delSld modSld">
      <pc:chgData name="Sarah Carter" userId="4b4e2a7e9c42e1b2" providerId="LiveId" clId="{2FD35D31-6DB1-4059-8916-43E3076F76DE}" dt="2025-06-22T03:36:21.427" v="257"/>
      <pc:docMkLst>
        <pc:docMk/>
      </pc:docMkLst>
      <pc:sldChg chg="addSp delSp modSp mod">
        <pc:chgData name="Sarah Carter" userId="4b4e2a7e9c42e1b2" providerId="LiveId" clId="{2FD35D31-6DB1-4059-8916-43E3076F76DE}" dt="2025-06-22T03:36:03.416" v="129"/>
        <pc:sldMkLst>
          <pc:docMk/>
          <pc:sldMk cId="2196403211" sldId="256"/>
        </pc:sldMkLst>
        <pc:spChg chg="mod">
          <ac:chgData name="Sarah Carter" userId="4b4e2a7e9c42e1b2" providerId="LiveId" clId="{2FD35D31-6DB1-4059-8916-43E3076F76DE}" dt="2025-06-22T03:35:46.087" v="1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2FD35D31-6DB1-4059-8916-43E3076F76DE}" dt="2025-06-22T03:35:46.087" v="1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2FD35D31-6DB1-4059-8916-43E3076F76DE}" dt="2025-06-22T03:36:03.414" v="123"/>
          <ac:picMkLst>
            <pc:docMk/>
            <pc:sldMk cId="2196403211" sldId="256"/>
            <ac:picMk id="143" creationId="{69BFB1FA-9AE8-7EFF-9B67-7C349D52FD9C}"/>
          </ac:picMkLst>
        </pc:picChg>
        <pc:picChg chg="del">
          <ac:chgData name="Sarah Carter" userId="4b4e2a7e9c42e1b2" providerId="LiveId" clId="{2FD35D31-6DB1-4059-8916-43E3076F76DE}" dt="2025-06-22T03:36:03.416" v="125"/>
          <ac:picMkLst>
            <pc:docMk/>
            <pc:sldMk cId="2196403211" sldId="256"/>
            <ac:picMk id="145" creationId="{CC30F9A9-F6F5-D14E-70B8-5A2A58E2D6E6}"/>
          </ac:picMkLst>
        </pc:picChg>
        <pc:picChg chg="del">
          <ac:chgData name="Sarah Carter" userId="4b4e2a7e9c42e1b2" providerId="LiveId" clId="{2FD35D31-6DB1-4059-8916-43E3076F76DE}" dt="2025-06-22T03:36:03.416" v="127"/>
          <ac:picMkLst>
            <pc:docMk/>
            <pc:sldMk cId="2196403211" sldId="256"/>
            <ac:picMk id="147" creationId="{AA95A6FD-79DB-2DEF-48B0-E1463EAC0A02}"/>
          </ac:picMkLst>
        </pc:picChg>
        <pc:picChg chg="del">
          <ac:chgData name="Sarah Carter" userId="4b4e2a7e9c42e1b2" providerId="LiveId" clId="{2FD35D31-6DB1-4059-8916-43E3076F76DE}" dt="2025-06-22T03:36:03.416" v="129"/>
          <ac:picMkLst>
            <pc:docMk/>
            <pc:sldMk cId="2196403211" sldId="256"/>
            <ac:picMk id="149" creationId="{6171A396-8A94-9458-EE7A-EB9C39137AA6}"/>
          </ac:picMkLst>
        </pc:picChg>
        <pc:picChg chg="add mod ord">
          <ac:chgData name="Sarah Carter" userId="4b4e2a7e9c42e1b2" providerId="LiveId" clId="{2FD35D31-6DB1-4059-8916-43E3076F76DE}" dt="2025-06-22T03:36:03.157" v="34"/>
          <ac:picMkLst>
            <pc:docMk/>
            <pc:sldMk cId="2196403211" sldId="256"/>
            <ac:picMk id="151" creationId="{6BB31325-A21F-230D-489C-C880AF5A2245}"/>
          </ac:picMkLst>
        </pc:picChg>
        <pc:picChg chg="add mod ord">
          <ac:chgData name="Sarah Carter" userId="4b4e2a7e9c42e1b2" providerId="LiveId" clId="{2FD35D31-6DB1-4059-8916-43E3076F76DE}" dt="2025-06-22T03:36:03.247" v="65"/>
          <ac:picMkLst>
            <pc:docMk/>
            <pc:sldMk cId="2196403211" sldId="256"/>
            <ac:picMk id="153" creationId="{058216A4-2EB3-5CB2-02AD-C3789EBB45D5}"/>
          </ac:picMkLst>
        </pc:picChg>
        <pc:picChg chg="add mod ord">
          <ac:chgData name="Sarah Carter" userId="4b4e2a7e9c42e1b2" providerId="LiveId" clId="{2FD35D31-6DB1-4059-8916-43E3076F76DE}" dt="2025-06-22T03:36:03.331" v="94"/>
          <ac:picMkLst>
            <pc:docMk/>
            <pc:sldMk cId="2196403211" sldId="256"/>
            <ac:picMk id="155" creationId="{CDAC2068-ADC0-8D11-71A1-B73B27D0E6F3}"/>
          </ac:picMkLst>
        </pc:picChg>
        <pc:picChg chg="add mod ord">
          <ac:chgData name="Sarah Carter" userId="4b4e2a7e9c42e1b2" providerId="LiveId" clId="{2FD35D31-6DB1-4059-8916-43E3076F76DE}" dt="2025-06-22T03:36:03.414" v="121"/>
          <ac:picMkLst>
            <pc:docMk/>
            <pc:sldMk cId="2196403211" sldId="256"/>
            <ac:picMk id="157" creationId="{86084672-8AB7-078A-8718-C55244A02D9E}"/>
          </ac:picMkLst>
        </pc:picChg>
      </pc:sldChg>
      <pc:sldChg chg="addSp delSp modSp mod">
        <pc:chgData name="Sarah Carter" userId="4b4e2a7e9c42e1b2" providerId="LiveId" clId="{2FD35D31-6DB1-4059-8916-43E3076F76DE}" dt="2025-06-22T03:36:21.427" v="257"/>
        <pc:sldMkLst>
          <pc:docMk/>
          <pc:sldMk cId="902256399" sldId="257"/>
        </pc:sldMkLst>
        <pc:spChg chg="mod">
          <ac:chgData name="Sarah Carter" userId="4b4e2a7e9c42e1b2" providerId="LiveId" clId="{2FD35D31-6DB1-4059-8916-43E3076F76DE}" dt="2025-06-22T03:35:46.087" v="1"/>
          <ac:spMkLst>
            <pc:docMk/>
            <pc:sldMk cId="902256399" sldId="257"/>
            <ac:spMk id="10" creationId="{6EC97260-8888-6910-9F0B-E6AFA32754F3}"/>
          </ac:spMkLst>
        </pc:spChg>
        <pc:spChg chg="mod">
          <ac:chgData name="Sarah Carter" userId="4b4e2a7e9c42e1b2" providerId="LiveId" clId="{2FD35D31-6DB1-4059-8916-43E3076F76DE}" dt="2025-06-22T03:35:46.087" v="1"/>
          <ac:spMkLst>
            <pc:docMk/>
            <pc:sldMk cId="902256399" sldId="257"/>
            <ac:spMk id="11" creationId="{93705688-C021-3D4D-0F42-49E071C60F50}"/>
          </ac:spMkLst>
        </pc:spChg>
        <pc:picChg chg="del">
          <ac:chgData name="Sarah Carter" userId="4b4e2a7e9c42e1b2" providerId="LiveId" clId="{2FD35D31-6DB1-4059-8916-43E3076F76DE}" dt="2025-06-22T03:36:21.427" v="251"/>
          <ac:picMkLst>
            <pc:docMk/>
            <pc:sldMk cId="902256399" sldId="257"/>
            <ac:picMk id="72" creationId="{0095D9A3-FD51-5D48-C9D7-C69AEE7F9BB8}"/>
          </ac:picMkLst>
        </pc:picChg>
        <pc:picChg chg="del">
          <ac:chgData name="Sarah Carter" userId="4b4e2a7e9c42e1b2" providerId="LiveId" clId="{2FD35D31-6DB1-4059-8916-43E3076F76DE}" dt="2025-06-22T03:36:21.427" v="253"/>
          <ac:picMkLst>
            <pc:docMk/>
            <pc:sldMk cId="902256399" sldId="257"/>
            <ac:picMk id="76" creationId="{29AAF438-27CA-17CB-F264-AB84E0098221}"/>
          </ac:picMkLst>
        </pc:picChg>
        <pc:picChg chg="del">
          <ac:chgData name="Sarah Carter" userId="4b4e2a7e9c42e1b2" providerId="LiveId" clId="{2FD35D31-6DB1-4059-8916-43E3076F76DE}" dt="2025-06-22T03:36:21.427" v="255"/>
          <ac:picMkLst>
            <pc:docMk/>
            <pc:sldMk cId="902256399" sldId="257"/>
            <ac:picMk id="79" creationId="{B598ABD4-94D0-0D7A-541C-8750E93BC1A2}"/>
          </ac:picMkLst>
        </pc:picChg>
        <pc:picChg chg="del">
          <ac:chgData name="Sarah Carter" userId="4b4e2a7e9c42e1b2" providerId="LiveId" clId="{2FD35D31-6DB1-4059-8916-43E3076F76DE}" dt="2025-06-22T03:36:21.427" v="257"/>
          <ac:picMkLst>
            <pc:docMk/>
            <pc:sldMk cId="902256399" sldId="257"/>
            <ac:picMk id="81" creationId="{8CB50A66-03B6-2262-9216-B25695C83385}"/>
          </ac:picMkLst>
        </pc:picChg>
        <pc:picChg chg="add mod ord">
          <ac:chgData name="Sarah Carter" userId="4b4e2a7e9c42e1b2" providerId="LiveId" clId="{2FD35D31-6DB1-4059-8916-43E3076F76DE}" dt="2025-06-22T03:36:21.173" v="162"/>
          <ac:picMkLst>
            <pc:docMk/>
            <pc:sldMk cId="902256399" sldId="257"/>
            <ac:picMk id="83" creationId="{71B8164F-BAC4-C237-F8BE-B0923B8BBCD0}"/>
          </ac:picMkLst>
        </pc:picChg>
        <pc:picChg chg="add mod ord">
          <ac:chgData name="Sarah Carter" userId="4b4e2a7e9c42e1b2" providerId="LiveId" clId="{2FD35D31-6DB1-4059-8916-43E3076F76DE}" dt="2025-06-22T03:36:21.252" v="193"/>
          <ac:picMkLst>
            <pc:docMk/>
            <pc:sldMk cId="902256399" sldId="257"/>
            <ac:picMk id="85" creationId="{B124B17E-F3A8-AB35-C54E-536EA62830FA}"/>
          </ac:picMkLst>
        </pc:picChg>
        <pc:picChg chg="add mod ord">
          <ac:chgData name="Sarah Carter" userId="4b4e2a7e9c42e1b2" providerId="LiveId" clId="{2FD35D31-6DB1-4059-8916-43E3076F76DE}" dt="2025-06-22T03:36:21.347" v="222"/>
          <ac:picMkLst>
            <pc:docMk/>
            <pc:sldMk cId="902256399" sldId="257"/>
            <ac:picMk id="87" creationId="{69CC023A-0F40-D333-0C5F-77CBF1F1BCDF}"/>
          </ac:picMkLst>
        </pc:picChg>
        <pc:picChg chg="add mod ord">
          <ac:chgData name="Sarah Carter" userId="4b4e2a7e9c42e1b2" providerId="LiveId" clId="{2FD35D31-6DB1-4059-8916-43E3076F76DE}" dt="2025-06-22T03:36:21.427" v="249"/>
          <ac:picMkLst>
            <pc:docMk/>
            <pc:sldMk cId="902256399" sldId="257"/>
            <ac:picMk id="89" creationId="{92A9B70F-BA1A-850A-50E0-35FD44C2D6D1}"/>
          </ac:picMkLst>
        </pc:picChg>
      </pc:sldChg>
      <pc:sldChg chg="del">
        <pc:chgData name="Sarah Carter" userId="4b4e2a7e9c42e1b2" providerId="LiveId" clId="{2FD35D31-6DB1-4059-8916-43E3076F76DE}" dt="2025-06-22T03:35:37.487" v="0" actId="2696"/>
        <pc:sldMkLst>
          <pc:docMk/>
          <pc:sldMk cId="371282392" sldId="258"/>
        </pc:sldMkLst>
      </pc:sldChg>
      <pc:sldChg chg="del">
        <pc:chgData name="Sarah Carter" userId="4b4e2a7e9c42e1b2" providerId="LiveId" clId="{2FD35D31-6DB1-4059-8916-43E3076F76DE}" dt="2025-06-22T03:35:37.487" v="0" actId="2696"/>
        <pc:sldMkLst>
          <pc:docMk/>
          <pc:sldMk cId="3574521779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50">
            <a:extLst>
              <a:ext uri="{FF2B5EF4-FFF2-40B4-BE49-F238E27FC236}">
                <a16:creationId xmlns:a16="http://schemas.microsoft.com/office/drawing/2014/main" id="{6BB31325-A21F-230D-489C-C880AF5A22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058216A4-2EB3-5CB2-02AD-C3789EBB45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CDAC2068-ADC0-8D11-71A1-B73B27D0E6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86084672-8AB7-078A-8718-C55244A02D9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“MATH”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A178D-25D8-F49B-4733-82C0D3EAE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>
            <a:extLst>
              <a:ext uri="{FF2B5EF4-FFF2-40B4-BE49-F238E27FC236}">
                <a16:creationId xmlns:a16="http://schemas.microsoft.com/office/drawing/2014/main" id="{71B8164F-BAC4-C237-F8BE-B0923B8BBC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124B17E-F3A8-AB35-C54E-536EA62830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69CC023A-0F40-D333-0C5F-77CBF1F1BC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92A9B70F-BA1A-850A-50E0-35FD44C2D6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A0072C-4C4E-931F-49DC-0BBEA3DD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77B2337A-6D1F-DBCE-CC0F-93096696CB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6EC97260-8888-6910-9F0B-E6AFA32754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93705688-C021-3D4D-0F42-49E071C60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“MATH”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902256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78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47</cp:revision>
  <dcterms:created xsi:type="dcterms:W3CDTF">2025-06-11T01:55:18Z</dcterms:created>
  <dcterms:modified xsi:type="dcterms:W3CDTF">2025-06-22T03:36:21Z</dcterms:modified>
</cp:coreProperties>
</file>