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7772400" cy="100584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92" userDrawn="1">
          <p15:clr>
            <a:srgbClr val="A4A3A4"/>
          </p15:clr>
        </p15:guide>
        <p15:guide id="2" pos="2448"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95" autoAdjust="0"/>
    <p:restoredTop sz="94660"/>
  </p:normalViewPr>
  <p:slideViewPr>
    <p:cSldViewPr snapToGrid="0" showGuides="1">
      <p:cViewPr>
        <p:scale>
          <a:sx n="48" d="100"/>
          <a:sy n="48" d="100"/>
        </p:scale>
        <p:origin x="2028" y="36"/>
      </p:cViewPr>
      <p:guideLst>
        <p:guide orient="horz" pos="3192"/>
        <p:guide pos="2448"/>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7" Type="http://schemas.microsoft.com/office/2016/11/relationships/changesInfo" Target="changesInfos/changesInfo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arah Carter" userId="4b4e2a7e9c42e1b2" providerId="LiveId" clId="{C71347DC-0339-4B87-9093-C34D0DD89D1A}"/>
    <pc:docChg chg="delSld">
      <pc:chgData name="Sarah Carter" userId="4b4e2a7e9c42e1b2" providerId="LiveId" clId="{C71347DC-0339-4B87-9093-C34D0DD89D1A}" dt="2024-12-18T18:00:19.492" v="0" actId="2696"/>
      <pc:docMkLst>
        <pc:docMk/>
      </pc:docMkLst>
      <pc:sldChg chg="del">
        <pc:chgData name="Sarah Carter" userId="4b4e2a7e9c42e1b2" providerId="LiveId" clId="{C71347DC-0339-4B87-9093-C34D0DD89D1A}" dt="2024-12-18T18:00:19.492" v="0" actId="2696"/>
        <pc:sldMkLst>
          <pc:docMk/>
          <pc:sldMk cId="1349987650" sldId="257"/>
        </pc:sldMkLst>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8228B3-DB07-9A55-05E3-8D41BCD6E3D5}"/>
              </a:ext>
            </a:extLst>
          </p:cNvPr>
          <p:cNvSpPr>
            <a:spLocks noGrp="1"/>
          </p:cNvSpPr>
          <p:nvPr>
            <p:ph type="ctrTitle"/>
          </p:nvPr>
        </p:nvSpPr>
        <p:spPr>
          <a:xfrm>
            <a:off x="971550" y="1646133"/>
            <a:ext cx="5829300" cy="3501813"/>
          </a:xfrm>
        </p:spPr>
        <p:txBody>
          <a:bodyPr anchor="b"/>
          <a:lstStyle>
            <a:lvl1pPr algn="ctr">
              <a:defRPr sz="3825"/>
            </a:lvl1pPr>
          </a:lstStyle>
          <a:p>
            <a:r>
              <a:rPr lang="en-US"/>
              <a:t>Click to edit Master title style</a:t>
            </a:r>
          </a:p>
        </p:txBody>
      </p:sp>
      <p:sp>
        <p:nvSpPr>
          <p:cNvPr id="3" name="Subtitle 2">
            <a:extLst>
              <a:ext uri="{FF2B5EF4-FFF2-40B4-BE49-F238E27FC236}">
                <a16:creationId xmlns:a16="http://schemas.microsoft.com/office/drawing/2014/main" id="{37AE8194-5A6C-2BC6-384B-6B557B6C9760}"/>
              </a:ext>
            </a:extLst>
          </p:cNvPr>
          <p:cNvSpPr>
            <a:spLocks noGrp="1"/>
          </p:cNvSpPr>
          <p:nvPr>
            <p:ph type="subTitle" idx="1"/>
          </p:nvPr>
        </p:nvSpPr>
        <p:spPr>
          <a:xfrm>
            <a:off x="971550" y="5282989"/>
            <a:ext cx="5829300" cy="2428451"/>
          </a:xfrm>
        </p:spPr>
        <p:txBody>
          <a:bodyPr/>
          <a:lstStyle>
            <a:lvl1pPr marL="0" indent="0" algn="ctr">
              <a:buNone/>
              <a:defRPr sz="1530"/>
            </a:lvl1pPr>
            <a:lvl2pPr marL="291465" indent="0" algn="ctr">
              <a:buNone/>
              <a:defRPr sz="1275"/>
            </a:lvl2pPr>
            <a:lvl3pPr marL="582930" indent="0" algn="ctr">
              <a:buNone/>
              <a:defRPr sz="1148"/>
            </a:lvl3pPr>
            <a:lvl4pPr marL="874395" indent="0" algn="ctr">
              <a:buNone/>
              <a:defRPr sz="1020"/>
            </a:lvl4pPr>
            <a:lvl5pPr marL="1165860" indent="0" algn="ctr">
              <a:buNone/>
              <a:defRPr sz="1020"/>
            </a:lvl5pPr>
            <a:lvl6pPr marL="1457325" indent="0" algn="ctr">
              <a:buNone/>
              <a:defRPr sz="1020"/>
            </a:lvl6pPr>
            <a:lvl7pPr marL="1748790" indent="0" algn="ctr">
              <a:buNone/>
              <a:defRPr sz="1020"/>
            </a:lvl7pPr>
            <a:lvl8pPr marL="2040255" indent="0" algn="ctr">
              <a:buNone/>
              <a:defRPr sz="1020"/>
            </a:lvl8pPr>
            <a:lvl9pPr marL="2331720" indent="0" algn="ctr">
              <a:buNone/>
              <a:defRPr sz="1020"/>
            </a:lvl9pPr>
          </a:lstStyle>
          <a:p>
            <a:r>
              <a:rPr lang="en-US"/>
              <a:t>Click to edit Master subtitle style</a:t>
            </a:r>
          </a:p>
        </p:txBody>
      </p:sp>
      <p:sp>
        <p:nvSpPr>
          <p:cNvPr id="4" name="Date Placeholder 3">
            <a:extLst>
              <a:ext uri="{FF2B5EF4-FFF2-40B4-BE49-F238E27FC236}">
                <a16:creationId xmlns:a16="http://schemas.microsoft.com/office/drawing/2014/main" id="{67A7656C-C068-806C-7A8D-578E2566A899}"/>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5" name="Footer Placeholder 4">
            <a:extLst>
              <a:ext uri="{FF2B5EF4-FFF2-40B4-BE49-F238E27FC236}">
                <a16:creationId xmlns:a16="http://schemas.microsoft.com/office/drawing/2014/main" id="{583B22E0-69F2-7A4F-7403-E609A867A14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C225FE7-85E6-A909-26D0-4101C1F0E56A}"/>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6988719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DB9C135-83E9-2566-A4C4-2A9EDB22A394}"/>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CAC73F4C-08E6-028B-2280-1DF6DA9A7789}"/>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D6F51CA-788D-37E2-E2CF-C0BC3C30F3BD}"/>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5" name="Footer Placeholder 4">
            <a:extLst>
              <a:ext uri="{FF2B5EF4-FFF2-40B4-BE49-F238E27FC236}">
                <a16:creationId xmlns:a16="http://schemas.microsoft.com/office/drawing/2014/main" id="{C06E7E19-44D6-4223-F524-07DD99D3884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043190F-05BE-6059-41C9-B58B354B1317}"/>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4022507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7B305104-B847-27CE-F179-460CABFE0223}"/>
              </a:ext>
            </a:extLst>
          </p:cNvPr>
          <p:cNvSpPr>
            <a:spLocks noGrp="1"/>
          </p:cNvSpPr>
          <p:nvPr>
            <p:ph type="title" orient="vert"/>
          </p:nvPr>
        </p:nvSpPr>
        <p:spPr>
          <a:xfrm>
            <a:off x="5562124" y="535517"/>
            <a:ext cx="1675924" cy="8524029"/>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F87ADDEA-828E-C0BB-6DDC-C0B25212C522}"/>
              </a:ext>
            </a:extLst>
          </p:cNvPr>
          <p:cNvSpPr>
            <a:spLocks noGrp="1"/>
          </p:cNvSpPr>
          <p:nvPr>
            <p:ph type="body" orient="vert" idx="1"/>
          </p:nvPr>
        </p:nvSpPr>
        <p:spPr>
          <a:xfrm>
            <a:off x="534353" y="535517"/>
            <a:ext cx="4930616" cy="8524029"/>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922C54D-CC81-460D-F355-3ECAE5587522}"/>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5" name="Footer Placeholder 4">
            <a:extLst>
              <a:ext uri="{FF2B5EF4-FFF2-40B4-BE49-F238E27FC236}">
                <a16:creationId xmlns:a16="http://schemas.microsoft.com/office/drawing/2014/main" id="{2B7A9452-F27F-58CB-A84F-5342D74F3B0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9D7DD10-8A56-6DF7-4175-25AF1317A4AB}"/>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241401321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E8BF91-A0F3-C444-4EEB-B9E03DB5299E}"/>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4402F252-EB3C-037C-0D15-FFA4D55AC55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3D1D05A-276D-7CC5-E500-7E31B90D6483}"/>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5" name="Footer Placeholder 4">
            <a:extLst>
              <a:ext uri="{FF2B5EF4-FFF2-40B4-BE49-F238E27FC236}">
                <a16:creationId xmlns:a16="http://schemas.microsoft.com/office/drawing/2014/main" id="{0067CFC2-CE7F-9C8E-0A31-494841A783A2}"/>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E4EF7AF-8438-A723-354D-1E7825B0BAAD}"/>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41077902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CFC718-8856-6FE6-C656-5EF3956AA287}"/>
              </a:ext>
            </a:extLst>
          </p:cNvPr>
          <p:cNvSpPr>
            <a:spLocks noGrp="1"/>
          </p:cNvSpPr>
          <p:nvPr>
            <p:ph type="title"/>
          </p:nvPr>
        </p:nvSpPr>
        <p:spPr>
          <a:xfrm>
            <a:off x="530305" y="2507618"/>
            <a:ext cx="6703695" cy="4184014"/>
          </a:xfrm>
        </p:spPr>
        <p:txBody>
          <a:bodyPr anchor="b"/>
          <a:lstStyle>
            <a:lvl1pPr>
              <a:defRPr sz="3825"/>
            </a:lvl1pPr>
          </a:lstStyle>
          <a:p>
            <a:r>
              <a:rPr lang="en-US"/>
              <a:t>Click to edit Master title style</a:t>
            </a:r>
          </a:p>
        </p:txBody>
      </p:sp>
      <p:sp>
        <p:nvSpPr>
          <p:cNvPr id="3" name="Text Placeholder 2">
            <a:extLst>
              <a:ext uri="{FF2B5EF4-FFF2-40B4-BE49-F238E27FC236}">
                <a16:creationId xmlns:a16="http://schemas.microsoft.com/office/drawing/2014/main" id="{535870F9-19B6-62F6-410E-3030EA1D6492}"/>
              </a:ext>
            </a:extLst>
          </p:cNvPr>
          <p:cNvSpPr>
            <a:spLocks noGrp="1"/>
          </p:cNvSpPr>
          <p:nvPr>
            <p:ph type="body" idx="1"/>
          </p:nvPr>
        </p:nvSpPr>
        <p:spPr>
          <a:xfrm>
            <a:off x="530305" y="6731215"/>
            <a:ext cx="6703695" cy="2200274"/>
          </a:xfrm>
        </p:spPr>
        <p:txBody>
          <a:bodyPr/>
          <a:lstStyle>
            <a:lvl1pPr marL="0" indent="0">
              <a:buNone/>
              <a:defRPr sz="1530">
                <a:solidFill>
                  <a:schemeClr val="tx1">
                    <a:tint val="82000"/>
                  </a:schemeClr>
                </a:solidFill>
              </a:defRPr>
            </a:lvl1pPr>
            <a:lvl2pPr marL="291465" indent="0">
              <a:buNone/>
              <a:defRPr sz="1275">
                <a:solidFill>
                  <a:schemeClr val="tx1">
                    <a:tint val="82000"/>
                  </a:schemeClr>
                </a:solidFill>
              </a:defRPr>
            </a:lvl2pPr>
            <a:lvl3pPr marL="582930" indent="0">
              <a:buNone/>
              <a:defRPr sz="1148">
                <a:solidFill>
                  <a:schemeClr val="tx1">
                    <a:tint val="82000"/>
                  </a:schemeClr>
                </a:solidFill>
              </a:defRPr>
            </a:lvl3pPr>
            <a:lvl4pPr marL="874395" indent="0">
              <a:buNone/>
              <a:defRPr sz="1020">
                <a:solidFill>
                  <a:schemeClr val="tx1">
                    <a:tint val="82000"/>
                  </a:schemeClr>
                </a:solidFill>
              </a:defRPr>
            </a:lvl4pPr>
            <a:lvl5pPr marL="1165860" indent="0">
              <a:buNone/>
              <a:defRPr sz="1020">
                <a:solidFill>
                  <a:schemeClr val="tx1">
                    <a:tint val="82000"/>
                  </a:schemeClr>
                </a:solidFill>
              </a:defRPr>
            </a:lvl5pPr>
            <a:lvl6pPr marL="1457325" indent="0">
              <a:buNone/>
              <a:defRPr sz="1020">
                <a:solidFill>
                  <a:schemeClr val="tx1">
                    <a:tint val="82000"/>
                  </a:schemeClr>
                </a:solidFill>
              </a:defRPr>
            </a:lvl6pPr>
            <a:lvl7pPr marL="1748790" indent="0">
              <a:buNone/>
              <a:defRPr sz="1020">
                <a:solidFill>
                  <a:schemeClr val="tx1">
                    <a:tint val="82000"/>
                  </a:schemeClr>
                </a:solidFill>
              </a:defRPr>
            </a:lvl7pPr>
            <a:lvl8pPr marL="2040255" indent="0">
              <a:buNone/>
              <a:defRPr sz="1020">
                <a:solidFill>
                  <a:schemeClr val="tx1">
                    <a:tint val="82000"/>
                  </a:schemeClr>
                </a:solidFill>
              </a:defRPr>
            </a:lvl8pPr>
            <a:lvl9pPr marL="2331720" indent="0">
              <a:buNone/>
              <a:defRPr sz="1020">
                <a:solidFill>
                  <a:schemeClr val="tx1">
                    <a:tint val="82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A5461D16-C6BC-9684-0050-C39E68E2A2B4}"/>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5" name="Footer Placeholder 4">
            <a:extLst>
              <a:ext uri="{FF2B5EF4-FFF2-40B4-BE49-F238E27FC236}">
                <a16:creationId xmlns:a16="http://schemas.microsoft.com/office/drawing/2014/main" id="{34AD9ABD-0FA2-3AA4-E0C7-426FCEDE7BE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D9949E7-4409-6A94-4291-9CCD771361C6}"/>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144344349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B847AD-B5C7-5D4C-9431-6342F3B69AE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79E666DA-ED7B-84DF-DD85-B81E3435F55A}"/>
              </a:ext>
            </a:extLst>
          </p:cNvPr>
          <p:cNvSpPr>
            <a:spLocks noGrp="1"/>
          </p:cNvSpPr>
          <p:nvPr>
            <p:ph sz="half" idx="1"/>
          </p:nvPr>
        </p:nvSpPr>
        <p:spPr>
          <a:xfrm>
            <a:off x="534353" y="2677584"/>
            <a:ext cx="3303270" cy="63819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D27CD4A3-5834-5A2B-4F8B-B2EA741124C4}"/>
              </a:ext>
            </a:extLst>
          </p:cNvPr>
          <p:cNvSpPr>
            <a:spLocks noGrp="1"/>
          </p:cNvSpPr>
          <p:nvPr>
            <p:ph sz="half" idx="2"/>
          </p:nvPr>
        </p:nvSpPr>
        <p:spPr>
          <a:xfrm>
            <a:off x="3934778" y="2677584"/>
            <a:ext cx="3303270" cy="63819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35A37C7C-905B-A353-7C87-CE7865F7B616}"/>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6" name="Footer Placeholder 5">
            <a:extLst>
              <a:ext uri="{FF2B5EF4-FFF2-40B4-BE49-F238E27FC236}">
                <a16:creationId xmlns:a16="http://schemas.microsoft.com/office/drawing/2014/main" id="{F3F4311F-9C8E-7E61-7527-A4B1E72C8CD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C1A87E5-80C0-360B-F72A-0DAE3E2F95CB}"/>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26673176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932D49-A3D4-AEAF-0076-1BAE42634F40}"/>
              </a:ext>
            </a:extLst>
          </p:cNvPr>
          <p:cNvSpPr>
            <a:spLocks noGrp="1"/>
          </p:cNvSpPr>
          <p:nvPr>
            <p:ph type="title"/>
          </p:nvPr>
        </p:nvSpPr>
        <p:spPr>
          <a:xfrm>
            <a:off x="535366" y="535519"/>
            <a:ext cx="6703695" cy="1944159"/>
          </a:xfrm>
        </p:spPr>
        <p:txBody>
          <a:bodyPr/>
          <a:lstStyle/>
          <a:p>
            <a:r>
              <a:rPr lang="en-US"/>
              <a:t>Click to edit Master title style</a:t>
            </a:r>
          </a:p>
        </p:txBody>
      </p:sp>
      <p:sp>
        <p:nvSpPr>
          <p:cNvPr id="3" name="Text Placeholder 2">
            <a:extLst>
              <a:ext uri="{FF2B5EF4-FFF2-40B4-BE49-F238E27FC236}">
                <a16:creationId xmlns:a16="http://schemas.microsoft.com/office/drawing/2014/main" id="{8EF75EDF-B66C-C2C9-8DC0-0BFC55601741}"/>
              </a:ext>
            </a:extLst>
          </p:cNvPr>
          <p:cNvSpPr>
            <a:spLocks noGrp="1"/>
          </p:cNvSpPr>
          <p:nvPr>
            <p:ph type="body" idx="1"/>
          </p:nvPr>
        </p:nvSpPr>
        <p:spPr>
          <a:xfrm>
            <a:off x="535366" y="2465706"/>
            <a:ext cx="3288089" cy="1208404"/>
          </a:xfrm>
        </p:spPr>
        <p:txBody>
          <a:bodyPr anchor="b"/>
          <a:lstStyle>
            <a:lvl1pPr marL="0" indent="0">
              <a:buNone/>
              <a:defRPr sz="1530" b="1"/>
            </a:lvl1pPr>
            <a:lvl2pPr marL="291465" indent="0">
              <a:buNone/>
              <a:defRPr sz="1275" b="1"/>
            </a:lvl2pPr>
            <a:lvl3pPr marL="582930" indent="0">
              <a:buNone/>
              <a:defRPr sz="1148" b="1"/>
            </a:lvl3pPr>
            <a:lvl4pPr marL="874395" indent="0">
              <a:buNone/>
              <a:defRPr sz="1020" b="1"/>
            </a:lvl4pPr>
            <a:lvl5pPr marL="1165860" indent="0">
              <a:buNone/>
              <a:defRPr sz="1020" b="1"/>
            </a:lvl5pPr>
            <a:lvl6pPr marL="1457325" indent="0">
              <a:buNone/>
              <a:defRPr sz="1020" b="1"/>
            </a:lvl6pPr>
            <a:lvl7pPr marL="1748790" indent="0">
              <a:buNone/>
              <a:defRPr sz="1020" b="1"/>
            </a:lvl7pPr>
            <a:lvl8pPr marL="2040255" indent="0">
              <a:buNone/>
              <a:defRPr sz="1020" b="1"/>
            </a:lvl8pPr>
            <a:lvl9pPr marL="2331720" indent="0">
              <a:buNone/>
              <a:defRPr sz="1020" b="1"/>
            </a:lvl9pPr>
          </a:lstStyle>
          <a:p>
            <a:pPr lvl="0"/>
            <a:r>
              <a:rPr lang="en-US"/>
              <a:t>Click to edit Master text styles</a:t>
            </a:r>
          </a:p>
        </p:txBody>
      </p:sp>
      <p:sp>
        <p:nvSpPr>
          <p:cNvPr id="4" name="Content Placeholder 3">
            <a:extLst>
              <a:ext uri="{FF2B5EF4-FFF2-40B4-BE49-F238E27FC236}">
                <a16:creationId xmlns:a16="http://schemas.microsoft.com/office/drawing/2014/main" id="{EA536592-6554-F44C-1DFE-88E36CE680F0}"/>
              </a:ext>
            </a:extLst>
          </p:cNvPr>
          <p:cNvSpPr>
            <a:spLocks noGrp="1"/>
          </p:cNvSpPr>
          <p:nvPr>
            <p:ph sz="half" idx="2"/>
          </p:nvPr>
        </p:nvSpPr>
        <p:spPr>
          <a:xfrm>
            <a:off x="535366" y="3674110"/>
            <a:ext cx="3288089" cy="54040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FBFB99BD-6190-E988-42F6-2D6342D70CFD}"/>
              </a:ext>
            </a:extLst>
          </p:cNvPr>
          <p:cNvSpPr>
            <a:spLocks noGrp="1"/>
          </p:cNvSpPr>
          <p:nvPr>
            <p:ph type="body" sz="quarter" idx="3"/>
          </p:nvPr>
        </p:nvSpPr>
        <p:spPr>
          <a:xfrm>
            <a:off x="3934778" y="2465706"/>
            <a:ext cx="3304282" cy="1208404"/>
          </a:xfrm>
        </p:spPr>
        <p:txBody>
          <a:bodyPr anchor="b"/>
          <a:lstStyle>
            <a:lvl1pPr marL="0" indent="0">
              <a:buNone/>
              <a:defRPr sz="1530" b="1"/>
            </a:lvl1pPr>
            <a:lvl2pPr marL="291465" indent="0">
              <a:buNone/>
              <a:defRPr sz="1275" b="1"/>
            </a:lvl2pPr>
            <a:lvl3pPr marL="582930" indent="0">
              <a:buNone/>
              <a:defRPr sz="1148" b="1"/>
            </a:lvl3pPr>
            <a:lvl4pPr marL="874395" indent="0">
              <a:buNone/>
              <a:defRPr sz="1020" b="1"/>
            </a:lvl4pPr>
            <a:lvl5pPr marL="1165860" indent="0">
              <a:buNone/>
              <a:defRPr sz="1020" b="1"/>
            </a:lvl5pPr>
            <a:lvl6pPr marL="1457325" indent="0">
              <a:buNone/>
              <a:defRPr sz="1020" b="1"/>
            </a:lvl6pPr>
            <a:lvl7pPr marL="1748790" indent="0">
              <a:buNone/>
              <a:defRPr sz="1020" b="1"/>
            </a:lvl7pPr>
            <a:lvl8pPr marL="2040255" indent="0">
              <a:buNone/>
              <a:defRPr sz="1020" b="1"/>
            </a:lvl8pPr>
            <a:lvl9pPr marL="2331720" indent="0">
              <a:buNone/>
              <a:defRPr sz="1020" b="1"/>
            </a:lvl9pPr>
          </a:lstStyle>
          <a:p>
            <a:pPr lvl="0"/>
            <a:r>
              <a:rPr lang="en-US"/>
              <a:t>Click to edit Master text styles</a:t>
            </a:r>
          </a:p>
        </p:txBody>
      </p:sp>
      <p:sp>
        <p:nvSpPr>
          <p:cNvPr id="6" name="Content Placeholder 5">
            <a:extLst>
              <a:ext uri="{FF2B5EF4-FFF2-40B4-BE49-F238E27FC236}">
                <a16:creationId xmlns:a16="http://schemas.microsoft.com/office/drawing/2014/main" id="{4A0DAE42-FBA6-C483-5F64-9308C9043DCE}"/>
              </a:ext>
            </a:extLst>
          </p:cNvPr>
          <p:cNvSpPr>
            <a:spLocks noGrp="1"/>
          </p:cNvSpPr>
          <p:nvPr>
            <p:ph sz="quarter" idx="4"/>
          </p:nvPr>
        </p:nvSpPr>
        <p:spPr>
          <a:xfrm>
            <a:off x="3934778" y="3674110"/>
            <a:ext cx="3304282" cy="54040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F632515E-15B7-D3CE-EFC3-01277A4B9CF9}"/>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8" name="Footer Placeholder 7">
            <a:extLst>
              <a:ext uri="{FF2B5EF4-FFF2-40B4-BE49-F238E27FC236}">
                <a16:creationId xmlns:a16="http://schemas.microsoft.com/office/drawing/2014/main" id="{CAE1170F-3FBF-114F-50B8-95BB6B80FC98}"/>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D6856E84-D1F8-BA52-8DAA-627819AC5209}"/>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414237397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F8E81F-90C5-8520-E8EB-C3EC0E98225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4B8B49DE-1BF0-ECAA-7733-955900DF38EF}"/>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4" name="Footer Placeholder 3">
            <a:extLst>
              <a:ext uri="{FF2B5EF4-FFF2-40B4-BE49-F238E27FC236}">
                <a16:creationId xmlns:a16="http://schemas.microsoft.com/office/drawing/2014/main" id="{58E4770E-D8A0-7629-093C-65C6DE21A2A1}"/>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7A234274-7586-C353-241A-00D288E80551}"/>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88759273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37667593-4546-D00F-2B8A-9B89AE87891C}"/>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3" name="Footer Placeholder 2">
            <a:extLst>
              <a:ext uri="{FF2B5EF4-FFF2-40B4-BE49-F238E27FC236}">
                <a16:creationId xmlns:a16="http://schemas.microsoft.com/office/drawing/2014/main" id="{44641F16-C08C-1657-677D-0A294C5860DF}"/>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FB841EE9-B4B3-E3B7-6F05-8BF2BC4484C6}"/>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188041521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ABCC40-7E33-EFF9-A6A7-4D480A7391D7}"/>
              </a:ext>
            </a:extLst>
          </p:cNvPr>
          <p:cNvSpPr>
            <a:spLocks noGrp="1"/>
          </p:cNvSpPr>
          <p:nvPr>
            <p:ph type="title"/>
          </p:nvPr>
        </p:nvSpPr>
        <p:spPr>
          <a:xfrm>
            <a:off x="535366" y="670560"/>
            <a:ext cx="2506801" cy="2346960"/>
          </a:xfrm>
        </p:spPr>
        <p:txBody>
          <a:bodyPr anchor="b"/>
          <a:lstStyle>
            <a:lvl1pPr>
              <a:defRPr sz="2040"/>
            </a:lvl1pPr>
          </a:lstStyle>
          <a:p>
            <a:r>
              <a:rPr lang="en-US"/>
              <a:t>Click to edit Master title style</a:t>
            </a:r>
          </a:p>
        </p:txBody>
      </p:sp>
      <p:sp>
        <p:nvSpPr>
          <p:cNvPr id="3" name="Content Placeholder 2">
            <a:extLst>
              <a:ext uri="{FF2B5EF4-FFF2-40B4-BE49-F238E27FC236}">
                <a16:creationId xmlns:a16="http://schemas.microsoft.com/office/drawing/2014/main" id="{4DF22263-18EC-2192-7A4E-356319AE96AD}"/>
              </a:ext>
            </a:extLst>
          </p:cNvPr>
          <p:cNvSpPr>
            <a:spLocks noGrp="1"/>
          </p:cNvSpPr>
          <p:nvPr>
            <p:ph idx="1"/>
          </p:nvPr>
        </p:nvSpPr>
        <p:spPr>
          <a:xfrm>
            <a:off x="3304282" y="1448226"/>
            <a:ext cx="3934778" cy="7147983"/>
          </a:xfrm>
        </p:spPr>
        <p:txBody>
          <a:bodyPr/>
          <a:lstStyle>
            <a:lvl1pPr>
              <a:defRPr sz="2040"/>
            </a:lvl1pPr>
            <a:lvl2pPr>
              <a:defRPr sz="1785"/>
            </a:lvl2pPr>
            <a:lvl3pPr>
              <a:defRPr sz="1530"/>
            </a:lvl3pPr>
            <a:lvl4pPr>
              <a:defRPr sz="1275"/>
            </a:lvl4pPr>
            <a:lvl5pPr>
              <a:defRPr sz="1275"/>
            </a:lvl5pPr>
            <a:lvl6pPr>
              <a:defRPr sz="1275"/>
            </a:lvl6pPr>
            <a:lvl7pPr>
              <a:defRPr sz="1275"/>
            </a:lvl7pPr>
            <a:lvl8pPr>
              <a:defRPr sz="1275"/>
            </a:lvl8pPr>
            <a:lvl9pPr>
              <a:defRPr sz="1275"/>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048CCF06-2354-2064-15E8-3606F0EAC83B}"/>
              </a:ext>
            </a:extLst>
          </p:cNvPr>
          <p:cNvSpPr>
            <a:spLocks noGrp="1"/>
          </p:cNvSpPr>
          <p:nvPr>
            <p:ph type="body" sz="half" idx="2"/>
          </p:nvPr>
        </p:nvSpPr>
        <p:spPr>
          <a:xfrm>
            <a:off x="535366" y="3017520"/>
            <a:ext cx="2506801" cy="5590329"/>
          </a:xfrm>
        </p:spPr>
        <p:txBody>
          <a:bodyPr/>
          <a:lstStyle>
            <a:lvl1pPr marL="0" indent="0">
              <a:buNone/>
              <a:defRPr sz="1020"/>
            </a:lvl1pPr>
            <a:lvl2pPr marL="291465" indent="0">
              <a:buNone/>
              <a:defRPr sz="893"/>
            </a:lvl2pPr>
            <a:lvl3pPr marL="582930" indent="0">
              <a:buNone/>
              <a:defRPr sz="765"/>
            </a:lvl3pPr>
            <a:lvl4pPr marL="874395" indent="0">
              <a:buNone/>
              <a:defRPr sz="638"/>
            </a:lvl4pPr>
            <a:lvl5pPr marL="1165860" indent="0">
              <a:buNone/>
              <a:defRPr sz="638"/>
            </a:lvl5pPr>
            <a:lvl6pPr marL="1457325" indent="0">
              <a:buNone/>
              <a:defRPr sz="638"/>
            </a:lvl6pPr>
            <a:lvl7pPr marL="1748790" indent="0">
              <a:buNone/>
              <a:defRPr sz="638"/>
            </a:lvl7pPr>
            <a:lvl8pPr marL="2040255" indent="0">
              <a:buNone/>
              <a:defRPr sz="638"/>
            </a:lvl8pPr>
            <a:lvl9pPr marL="2331720" indent="0">
              <a:buNone/>
              <a:defRPr sz="638"/>
            </a:lvl9pPr>
          </a:lstStyle>
          <a:p>
            <a:pPr lvl="0"/>
            <a:r>
              <a:rPr lang="en-US"/>
              <a:t>Click to edit Master text styles</a:t>
            </a:r>
          </a:p>
        </p:txBody>
      </p:sp>
      <p:sp>
        <p:nvSpPr>
          <p:cNvPr id="5" name="Date Placeholder 4">
            <a:extLst>
              <a:ext uri="{FF2B5EF4-FFF2-40B4-BE49-F238E27FC236}">
                <a16:creationId xmlns:a16="http://schemas.microsoft.com/office/drawing/2014/main" id="{FC7AB1E7-9275-95BD-3BD3-8F5D084C274D}"/>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6" name="Footer Placeholder 5">
            <a:extLst>
              <a:ext uri="{FF2B5EF4-FFF2-40B4-BE49-F238E27FC236}">
                <a16:creationId xmlns:a16="http://schemas.microsoft.com/office/drawing/2014/main" id="{D4CF237F-EDD1-B8DC-9885-D47CE6A87C66}"/>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3CAFA139-8234-1A2E-795D-79507D06A4DD}"/>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15182862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6F73E8E-26D8-EC03-D5D7-16EF2D05A0E8}"/>
              </a:ext>
            </a:extLst>
          </p:cNvPr>
          <p:cNvSpPr>
            <a:spLocks noGrp="1"/>
          </p:cNvSpPr>
          <p:nvPr>
            <p:ph type="title"/>
          </p:nvPr>
        </p:nvSpPr>
        <p:spPr>
          <a:xfrm>
            <a:off x="535366" y="670560"/>
            <a:ext cx="2506801" cy="2346960"/>
          </a:xfrm>
        </p:spPr>
        <p:txBody>
          <a:bodyPr anchor="b"/>
          <a:lstStyle>
            <a:lvl1pPr>
              <a:defRPr sz="2040"/>
            </a:lvl1pPr>
          </a:lstStyle>
          <a:p>
            <a:r>
              <a:rPr lang="en-US"/>
              <a:t>Click to edit Master title style</a:t>
            </a:r>
          </a:p>
        </p:txBody>
      </p:sp>
      <p:sp>
        <p:nvSpPr>
          <p:cNvPr id="3" name="Picture Placeholder 2">
            <a:extLst>
              <a:ext uri="{FF2B5EF4-FFF2-40B4-BE49-F238E27FC236}">
                <a16:creationId xmlns:a16="http://schemas.microsoft.com/office/drawing/2014/main" id="{1E8BEF96-47D1-A30B-6F6F-F3D7093A75AE}"/>
              </a:ext>
            </a:extLst>
          </p:cNvPr>
          <p:cNvSpPr>
            <a:spLocks noGrp="1"/>
          </p:cNvSpPr>
          <p:nvPr>
            <p:ph type="pic" idx="1"/>
          </p:nvPr>
        </p:nvSpPr>
        <p:spPr>
          <a:xfrm>
            <a:off x="3304282" y="1448226"/>
            <a:ext cx="3934778" cy="7147983"/>
          </a:xfrm>
        </p:spPr>
        <p:txBody>
          <a:bodyPr/>
          <a:lstStyle>
            <a:lvl1pPr marL="0" indent="0">
              <a:buNone/>
              <a:defRPr sz="2040"/>
            </a:lvl1pPr>
            <a:lvl2pPr marL="291465" indent="0">
              <a:buNone/>
              <a:defRPr sz="1785"/>
            </a:lvl2pPr>
            <a:lvl3pPr marL="582930" indent="0">
              <a:buNone/>
              <a:defRPr sz="1530"/>
            </a:lvl3pPr>
            <a:lvl4pPr marL="874395" indent="0">
              <a:buNone/>
              <a:defRPr sz="1275"/>
            </a:lvl4pPr>
            <a:lvl5pPr marL="1165860" indent="0">
              <a:buNone/>
              <a:defRPr sz="1275"/>
            </a:lvl5pPr>
            <a:lvl6pPr marL="1457325" indent="0">
              <a:buNone/>
              <a:defRPr sz="1275"/>
            </a:lvl6pPr>
            <a:lvl7pPr marL="1748790" indent="0">
              <a:buNone/>
              <a:defRPr sz="1275"/>
            </a:lvl7pPr>
            <a:lvl8pPr marL="2040255" indent="0">
              <a:buNone/>
              <a:defRPr sz="1275"/>
            </a:lvl8pPr>
            <a:lvl9pPr marL="2331720" indent="0">
              <a:buNone/>
              <a:defRPr sz="1275"/>
            </a:lvl9pPr>
          </a:lstStyle>
          <a:p>
            <a:endParaRPr lang="en-US"/>
          </a:p>
        </p:txBody>
      </p:sp>
      <p:sp>
        <p:nvSpPr>
          <p:cNvPr id="4" name="Text Placeholder 3">
            <a:extLst>
              <a:ext uri="{FF2B5EF4-FFF2-40B4-BE49-F238E27FC236}">
                <a16:creationId xmlns:a16="http://schemas.microsoft.com/office/drawing/2014/main" id="{5D76491E-D53F-4736-18DD-EB834E142F4B}"/>
              </a:ext>
            </a:extLst>
          </p:cNvPr>
          <p:cNvSpPr>
            <a:spLocks noGrp="1"/>
          </p:cNvSpPr>
          <p:nvPr>
            <p:ph type="body" sz="half" idx="2"/>
          </p:nvPr>
        </p:nvSpPr>
        <p:spPr>
          <a:xfrm>
            <a:off x="535366" y="3017520"/>
            <a:ext cx="2506801" cy="5590329"/>
          </a:xfrm>
        </p:spPr>
        <p:txBody>
          <a:bodyPr/>
          <a:lstStyle>
            <a:lvl1pPr marL="0" indent="0">
              <a:buNone/>
              <a:defRPr sz="1020"/>
            </a:lvl1pPr>
            <a:lvl2pPr marL="291465" indent="0">
              <a:buNone/>
              <a:defRPr sz="893"/>
            </a:lvl2pPr>
            <a:lvl3pPr marL="582930" indent="0">
              <a:buNone/>
              <a:defRPr sz="765"/>
            </a:lvl3pPr>
            <a:lvl4pPr marL="874395" indent="0">
              <a:buNone/>
              <a:defRPr sz="638"/>
            </a:lvl4pPr>
            <a:lvl5pPr marL="1165860" indent="0">
              <a:buNone/>
              <a:defRPr sz="638"/>
            </a:lvl5pPr>
            <a:lvl6pPr marL="1457325" indent="0">
              <a:buNone/>
              <a:defRPr sz="638"/>
            </a:lvl6pPr>
            <a:lvl7pPr marL="1748790" indent="0">
              <a:buNone/>
              <a:defRPr sz="638"/>
            </a:lvl7pPr>
            <a:lvl8pPr marL="2040255" indent="0">
              <a:buNone/>
              <a:defRPr sz="638"/>
            </a:lvl8pPr>
            <a:lvl9pPr marL="2331720" indent="0">
              <a:buNone/>
              <a:defRPr sz="638"/>
            </a:lvl9pPr>
          </a:lstStyle>
          <a:p>
            <a:pPr lvl="0"/>
            <a:r>
              <a:rPr lang="en-US"/>
              <a:t>Click to edit Master text styles</a:t>
            </a:r>
          </a:p>
        </p:txBody>
      </p:sp>
      <p:sp>
        <p:nvSpPr>
          <p:cNvPr id="5" name="Date Placeholder 4">
            <a:extLst>
              <a:ext uri="{FF2B5EF4-FFF2-40B4-BE49-F238E27FC236}">
                <a16:creationId xmlns:a16="http://schemas.microsoft.com/office/drawing/2014/main" id="{DBC04749-28DB-A8CE-C252-B04C2AFFF0E8}"/>
              </a:ext>
            </a:extLst>
          </p:cNvPr>
          <p:cNvSpPr>
            <a:spLocks noGrp="1"/>
          </p:cNvSpPr>
          <p:nvPr>
            <p:ph type="dt" sz="half" idx="10"/>
          </p:nvPr>
        </p:nvSpPr>
        <p:spPr/>
        <p:txBody>
          <a:bodyPr/>
          <a:lstStyle/>
          <a:p>
            <a:fld id="{540F1468-3D80-4EE0-B00A-9F0A3EE420CE}" type="datetimeFigureOut">
              <a:rPr lang="en-US" smtClean="0"/>
              <a:t>12/18/2024</a:t>
            </a:fld>
            <a:endParaRPr lang="en-US"/>
          </a:p>
        </p:txBody>
      </p:sp>
      <p:sp>
        <p:nvSpPr>
          <p:cNvPr id="6" name="Footer Placeholder 5">
            <a:extLst>
              <a:ext uri="{FF2B5EF4-FFF2-40B4-BE49-F238E27FC236}">
                <a16:creationId xmlns:a16="http://schemas.microsoft.com/office/drawing/2014/main" id="{FD42C887-00A7-CCCC-0753-A7B4B5CD448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BDAE28D-C320-D289-9121-09582F5AC3CB}"/>
              </a:ext>
            </a:extLst>
          </p:cNvPr>
          <p:cNvSpPr>
            <a:spLocks noGrp="1"/>
          </p:cNvSpPr>
          <p:nvPr>
            <p:ph type="sldNum" sz="quarter" idx="12"/>
          </p:nvPr>
        </p:nvSpPr>
        <p:spPr/>
        <p:txBody>
          <a:bodyPr/>
          <a:lstStyle/>
          <a:p>
            <a:fld id="{6486B15D-910C-41B8-BFD7-D35095DBD388}" type="slidenum">
              <a:rPr lang="en-US" smtClean="0"/>
              <a:t>‹#›</a:t>
            </a:fld>
            <a:endParaRPr lang="en-US"/>
          </a:p>
        </p:txBody>
      </p:sp>
    </p:spTree>
    <p:extLst>
      <p:ext uri="{BB962C8B-B14F-4D97-AF65-F5344CB8AC3E}">
        <p14:creationId xmlns:p14="http://schemas.microsoft.com/office/powerpoint/2010/main" val="343316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A0AEFCDA-B3D3-C84A-844B-64DC9DFB2F54}"/>
              </a:ext>
            </a:extLst>
          </p:cNvPr>
          <p:cNvSpPr>
            <a:spLocks noGrp="1"/>
          </p:cNvSpPr>
          <p:nvPr>
            <p:ph type="title"/>
          </p:nvPr>
        </p:nvSpPr>
        <p:spPr>
          <a:xfrm>
            <a:off x="534354" y="535519"/>
            <a:ext cx="6703695" cy="1944159"/>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C9B0CDC7-F46E-9F7F-37B8-3E59F891C2D8}"/>
              </a:ext>
            </a:extLst>
          </p:cNvPr>
          <p:cNvSpPr>
            <a:spLocks noGrp="1"/>
          </p:cNvSpPr>
          <p:nvPr>
            <p:ph type="body" idx="1"/>
          </p:nvPr>
        </p:nvSpPr>
        <p:spPr>
          <a:xfrm>
            <a:off x="534354" y="2677584"/>
            <a:ext cx="6703695" cy="6381962"/>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D9F2DDB-3386-B4E1-EF28-E4A9430CC3F8}"/>
              </a:ext>
            </a:extLst>
          </p:cNvPr>
          <p:cNvSpPr>
            <a:spLocks noGrp="1"/>
          </p:cNvSpPr>
          <p:nvPr>
            <p:ph type="dt" sz="half" idx="2"/>
          </p:nvPr>
        </p:nvSpPr>
        <p:spPr>
          <a:xfrm>
            <a:off x="534353" y="9322649"/>
            <a:ext cx="1748790" cy="535517"/>
          </a:xfrm>
          <a:prstGeom prst="rect">
            <a:avLst/>
          </a:prstGeom>
        </p:spPr>
        <p:txBody>
          <a:bodyPr vert="horz" lIns="91440" tIns="45720" rIns="91440" bIns="45720" rtlCol="0" anchor="ctr"/>
          <a:lstStyle>
            <a:lvl1pPr algn="l">
              <a:defRPr sz="765">
                <a:solidFill>
                  <a:schemeClr val="tx1">
                    <a:tint val="82000"/>
                  </a:schemeClr>
                </a:solidFill>
              </a:defRPr>
            </a:lvl1pPr>
          </a:lstStyle>
          <a:p>
            <a:fld id="{540F1468-3D80-4EE0-B00A-9F0A3EE420CE}" type="datetimeFigureOut">
              <a:rPr lang="en-US" smtClean="0"/>
              <a:t>12/18/2024</a:t>
            </a:fld>
            <a:endParaRPr lang="en-US"/>
          </a:p>
        </p:txBody>
      </p:sp>
      <p:sp>
        <p:nvSpPr>
          <p:cNvPr id="5" name="Footer Placeholder 4">
            <a:extLst>
              <a:ext uri="{FF2B5EF4-FFF2-40B4-BE49-F238E27FC236}">
                <a16:creationId xmlns:a16="http://schemas.microsoft.com/office/drawing/2014/main" id="{B30A40EB-528B-FE41-B7A2-0C0E6C26ED4F}"/>
              </a:ext>
            </a:extLst>
          </p:cNvPr>
          <p:cNvSpPr>
            <a:spLocks noGrp="1"/>
          </p:cNvSpPr>
          <p:nvPr>
            <p:ph type="ftr" sz="quarter" idx="3"/>
          </p:nvPr>
        </p:nvSpPr>
        <p:spPr>
          <a:xfrm>
            <a:off x="2574609" y="9322649"/>
            <a:ext cx="2623185" cy="535517"/>
          </a:xfrm>
          <a:prstGeom prst="rect">
            <a:avLst/>
          </a:prstGeom>
        </p:spPr>
        <p:txBody>
          <a:bodyPr vert="horz" lIns="91440" tIns="45720" rIns="91440" bIns="45720" rtlCol="0" anchor="ctr"/>
          <a:lstStyle>
            <a:lvl1pPr algn="ctr">
              <a:defRPr sz="765">
                <a:solidFill>
                  <a:schemeClr val="tx1">
                    <a:tint val="82000"/>
                  </a:schemeClr>
                </a:solidFill>
              </a:defRPr>
            </a:lvl1pPr>
          </a:lstStyle>
          <a:p>
            <a:endParaRPr lang="en-US"/>
          </a:p>
        </p:txBody>
      </p:sp>
      <p:sp>
        <p:nvSpPr>
          <p:cNvPr id="6" name="Slide Number Placeholder 5">
            <a:extLst>
              <a:ext uri="{FF2B5EF4-FFF2-40B4-BE49-F238E27FC236}">
                <a16:creationId xmlns:a16="http://schemas.microsoft.com/office/drawing/2014/main" id="{D2F5FB64-751C-4E28-41D1-4EEF1C8E3332}"/>
              </a:ext>
            </a:extLst>
          </p:cNvPr>
          <p:cNvSpPr>
            <a:spLocks noGrp="1"/>
          </p:cNvSpPr>
          <p:nvPr>
            <p:ph type="sldNum" sz="quarter" idx="4"/>
          </p:nvPr>
        </p:nvSpPr>
        <p:spPr>
          <a:xfrm>
            <a:off x="5489258" y="9322649"/>
            <a:ext cx="1748790" cy="535517"/>
          </a:xfrm>
          <a:prstGeom prst="rect">
            <a:avLst/>
          </a:prstGeom>
        </p:spPr>
        <p:txBody>
          <a:bodyPr vert="horz" lIns="91440" tIns="45720" rIns="91440" bIns="45720" rtlCol="0" anchor="ctr"/>
          <a:lstStyle>
            <a:lvl1pPr algn="r">
              <a:defRPr sz="765">
                <a:solidFill>
                  <a:schemeClr val="tx1">
                    <a:tint val="82000"/>
                  </a:schemeClr>
                </a:solidFill>
              </a:defRPr>
            </a:lvl1pPr>
          </a:lstStyle>
          <a:p>
            <a:fld id="{6486B15D-910C-41B8-BFD7-D35095DBD388}" type="slidenum">
              <a:rPr lang="en-US" smtClean="0"/>
              <a:t>‹#›</a:t>
            </a:fld>
            <a:endParaRPr lang="en-US"/>
          </a:p>
        </p:txBody>
      </p:sp>
    </p:spTree>
    <p:extLst>
      <p:ext uri="{BB962C8B-B14F-4D97-AF65-F5344CB8AC3E}">
        <p14:creationId xmlns:p14="http://schemas.microsoft.com/office/powerpoint/2010/main" val="190692372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582930" rtl="0" eaLnBrk="1" latinLnBrk="0" hangingPunct="1">
        <a:lnSpc>
          <a:spcPct val="90000"/>
        </a:lnSpc>
        <a:spcBef>
          <a:spcPct val="0"/>
        </a:spcBef>
        <a:buNone/>
        <a:defRPr sz="2805" kern="1200">
          <a:solidFill>
            <a:schemeClr val="tx1"/>
          </a:solidFill>
          <a:latin typeface="+mj-lt"/>
          <a:ea typeface="+mj-ea"/>
          <a:cs typeface="+mj-cs"/>
        </a:defRPr>
      </a:lvl1pPr>
    </p:titleStyle>
    <p:bodyStyle>
      <a:lvl1pPr marL="145733" indent="-145733" algn="l" defTabSz="582930" rtl="0" eaLnBrk="1" latinLnBrk="0" hangingPunct="1">
        <a:lnSpc>
          <a:spcPct val="90000"/>
        </a:lnSpc>
        <a:spcBef>
          <a:spcPts val="638"/>
        </a:spcBef>
        <a:buFont typeface="Arial" panose="020B0604020202020204" pitchFamily="34" charset="0"/>
        <a:buChar char="•"/>
        <a:defRPr sz="1785" kern="1200">
          <a:solidFill>
            <a:schemeClr val="tx1"/>
          </a:solidFill>
          <a:latin typeface="+mn-lt"/>
          <a:ea typeface="+mn-ea"/>
          <a:cs typeface="+mn-cs"/>
        </a:defRPr>
      </a:lvl1pPr>
      <a:lvl2pPr marL="437198" indent="-145733" algn="l" defTabSz="582930" rtl="0" eaLnBrk="1" latinLnBrk="0" hangingPunct="1">
        <a:lnSpc>
          <a:spcPct val="90000"/>
        </a:lnSpc>
        <a:spcBef>
          <a:spcPts val="319"/>
        </a:spcBef>
        <a:buFont typeface="Arial" panose="020B0604020202020204" pitchFamily="34" charset="0"/>
        <a:buChar char="•"/>
        <a:defRPr sz="1530" kern="1200">
          <a:solidFill>
            <a:schemeClr val="tx1"/>
          </a:solidFill>
          <a:latin typeface="+mn-lt"/>
          <a:ea typeface="+mn-ea"/>
          <a:cs typeface="+mn-cs"/>
        </a:defRPr>
      </a:lvl2pPr>
      <a:lvl3pPr marL="728663" indent="-145733" algn="l" defTabSz="582930" rtl="0" eaLnBrk="1" latinLnBrk="0" hangingPunct="1">
        <a:lnSpc>
          <a:spcPct val="90000"/>
        </a:lnSpc>
        <a:spcBef>
          <a:spcPts val="319"/>
        </a:spcBef>
        <a:buFont typeface="Arial" panose="020B0604020202020204" pitchFamily="34" charset="0"/>
        <a:buChar char="•"/>
        <a:defRPr sz="1275" kern="1200">
          <a:solidFill>
            <a:schemeClr val="tx1"/>
          </a:solidFill>
          <a:latin typeface="+mn-lt"/>
          <a:ea typeface="+mn-ea"/>
          <a:cs typeface="+mn-cs"/>
        </a:defRPr>
      </a:lvl3pPr>
      <a:lvl4pPr marL="1020128"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4pPr>
      <a:lvl5pPr marL="1311593"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5pPr>
      <a:lvl6pPr marL="1603058"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6pPr>
      <a:lvl7pPr marL="1894523"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7pPr>
      <a:lvl8pPr marL="2185988"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8pPr>
      <a:lvl9pPr marL="2477453"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9pPr>
    </p:bodyStyle>
    <p:otherStyle>
      <a:defPPr>
        <a:defRPr lang="en-US"/>
      </a:defPPr>
      <a:lvl1pPr marL="0" algn="l" defTabSz="582930" rtl="0" eaLnBrk="1" latinLnBrk="0" hangingPunct="1">
        <a:defRPr sz="1148" kern="1200">
          <a:solidFill>
            <a:schemeClr val="tx1"/>
          </a:solidFill>
          <a:latin typeface="+mn-lt"/>
          <a:ea typeface="+mn-ea"/>
          <a:cs typeface="+mn-cs"/>
        </a:defRPr>
      </a:lvl1pPr>
      <a:lvl2pPr marL="291465" algn="l" defTabSz="582930" rtl="0" eaLnBrk="1" latinLnBrk="0" hangingPunct="1">
        <a:defRPr sz="1148" kern="1200">
          <a:solidFill>
            <a:schemeClr val="tx1"/>
          </a:solidFill>
          <a:latin typeface="+mn-lt"/>
          <a:ea typeface="+mn-ea"/>
          <a:cs typeface="+mn-cs"/>
        </a:defRPr>
      </a:lvl2pPr>
      <a:lvl3pPr marL="582930" algn="l" defTabSz="582930" rtl="0" eaLnBrk="1" latinLnBrk="0" hangingPunct="1">
        <a:defRPr sz="1148" kern="1200">
          <a:solidFill>
            <a:schemeClr val="tx1"/>
          </a:solidFill>
          <a:latin typeface="+mn-lt"/>
          <a:ea typeface="+mn-ea"/>
          <a:cs typeface="+mn-cs"/>
        </a:defRPr>
      </a:lvl3pPr>
      <a:lvl4pPr marL="874395" algn="l" defTabSz="582930" rtl="0" eaLnBrk="1" latinLnBrk="0" hangingPunct="1">
        <a:defRPr sz="1148" kern="1200">
          <a:solidFill>
            <a:schemeClr val="tx1"/>
          </a:solidFill>
          <a:latin typeface="+mn-lt"/>
          <a:ea typeface="+mn-ea"/>
          <a:cs typeface="+mn-cs"/>
        </a:defRPr>
      </a:lvl4pPr>
      <a:lvl5pPr marL="1165860" algn="l" defTabSz="582930" rtl="0" eaLnBrk="1" latinLnBrk="0" hangingPunct="1">
        <a:defRPr sz="1148" kern="1200">
          <a:solidFill>
            <a:schemeClr val="tx1"/>
          </a:solidFill>
          <a:latin typeface="+mn-lt"/>
          <a:ea typeface="+mn-ea"/>
          <a:cs typeface="+mn-cs"/>
        </a:defRPr>
      </a:lvl5pPr>
      <a:lvl6pPr marL="1457325" algn="l" defTabSz="582930" rtl="0" eaLnBrk="1" latinLnBrk="0" hangingPunct="1">
        <a:defRPr sz="1148" kern="1200">
          <a:solidFill>
            <a:schemeClr val="tx1"/>
          </a:solidFill>
          <a:latin typeface="+mn-lt"/>
          <a:ea typeface="+mn-ea"/>
          <a:cs typeface="+mn-cs"/>
        </a:defRPr>
      </a:lvl6pPr>
      <a:lvl7pPr marL="1748790" algn="l" defTabSz="582930" rtl="0" eaLnBrk="1" latinLnBrk="0" hangingPunct="1">
        <a:defRPr sz="1148" kern="1200">
          <a:solidFill>
            <a:schemeClr val="tx1"/>
          </a:solidFill>
          <a:latin typeface="+mn-lt"/>
          <a:ea typeface="+mn-ea"/>
          <a:cs typeface="+mn-cs"/>
        </a:defRPr>
      </a:lvl7pPr>
      <a:lvl8pPr marL="2040255" algn="l" defTabSz="582930" rtl="0" eaLnBrk="1" latinLnBrk="0" hangingPunct="1">
        <a:defRPr sz="1148" kern="1200">
          <a:solidFill>
            <a:schemeClr val="tx1"/>
          </a:solidFill>
          <a:latin typeface="+mn-lt"/>
          <a:ea typeface="+mn-ea"/>
          <a:cs typeface="+mn-cs"/>
        </a:defRPr>
      </a:lvl8pPr>
      <a:lvl9pPr marL="2331720" algn="l" defTabSz="582930" rtl="0" eaLnBrk="1" latinLnBrk="0" hangingPunct="1">
        <a:defRPr sz="114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3.xml"/><Relationship Id="rId2" Type="http://schemas.openxmlformats.org/officeDocument/2006/relationships/tags" Target="../tags/tag2.xml"/><Relationship Id="rId1" Type="http://schemas.openxmlformats.org/officeDocument/2006/relationships/tags" Target="../tags/tag1.xml"/><Relationship Id="rId6" Type="http://schemas.openxmlformats.org/officeDocument/2006/relationships/image" Target="../media/image1.png"/><Relationship Id="rId5" Type="http://schemas.openxmlformats.org/officeDocument/2006/relationships/slideLayout" Target="../slideLayouts/slideLayout1.xml"/><Relationship Id="rId4" Type="http://schemas.openxmlformats.org/officeDocument/2006/relationships/tags" Target="../tags/tag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Table 5">
            <a:extLst>
              <a:ext uri="{FF2B5EF4-FFF2-40B4-BE49-F238E27FC236}">
                <a16:creationId xmlns:a16="http://schemas.microsoft.com/office/drawing/2014/main" id="{6B02B295-318A-703F-8A43-575C96886A67}"/>
              </a:ext>
            </a:extLst>
          </p:cNvPr>
          <p:cNvGraphicFramePr>
            <a:graphicFrameLocks noGrp="1"/>
          </p:cNvGraphicFramePr>
          <p:nvPr>
            <p:extLst>
              <p:ext uri="{D42A27DB-BD31-4B8C-83A1-F6EECF244321}">
                <p14:modId xmlns:p14="http://schemas.microsoft.com/office/powerpoint/2010/main" val="1843293354"/>
              </p:ext>
            </p:extLst>
          </p:nvPr>
        </p:nvGraphicFramePr>
        <p:xfrm>
          <a:off x="685800" y="2739522"/>
          <a:ext cx="6400800" cy="6400800"/>
        </p:xfrm>
        <a:graphic>
          <a:graphicData uri="http://schemas.openxmlformats.org/drawingml/2006/table">
            <a:tbl>
              <a:tblPr firstRow="1" bandRow="1">
                <a:tableStyleId>{5C22544A-7EE6-4342-B048-85BDC9FD1C3A}</a:tableStyleId>
              </a:tblPr>
              <a:tblGrid>
                <a:gridCol w="533400">
                  <a:extLst>
                    <a:ext uri="{9D8B030D-6E8A-4147-A177-3AD203B41FA5}">
                      <a16:colId xmlns:a16="http://schemas.microsoft.com/office/drawing/2014/main" val="3187361713"/>
                    </a:ext>
                  </a:extLst>
                </a:gridCol>
                <a:gridCol w="533400">
                  <a:extLst>
                    <a:ext uri="{9D8B030D-6E8A-4147-A177-3AD203B41FA5}">
                      <a16:colId xmlns:a16="http://schemas.microsoft.com/office/drawing/2014/main" val="2827849257"/>
                    </a:ext>
                  </a:extLst>
                </a:gridCol>
                <a:gridCol w="533400">
                  <a:extLst>
                    <a:ext uri="{9D8B030D-6E8A-4147-A177-3AD203B41FA5}">
                      <a16:colId xmlns:a16="http://schemas.microsoft.com/office/drawing/2014/main" val="3611116903"/>
                    </a:ext>
                  </a:extLst>
                </a:gridCol>
                <a:gridCol w="533400">
                  <a:extLst>
                    <a:ext uri="{9D8B030D-6E8A-4147-A177-3AD203B41FA5}">
                      <a16:colId xmlns:a16="http://schemas.microsoft.com/office/drawing/2014/main" val="171859600"/>
                    </a:ext>
                  </a:extLst>
                </a:gridCol>
                <a:gridCol w="533400">
                  <a:extLst>
                    <a:ext uri="{9D8B030D-6E8A-4147-A177-3AD203B41FA5}">
                      <a16:colId xmlns:a16="http://schemas.microsoft.com/office/drawing/2014/main" val="2001313965"/>
                    </a:ext>
                  </a:extLst>
                </a:gridCol>
                <a:gridCol w="533400">
                  <a:extLst>
                    <a:ext uri="{9D8B030D-6E8A-4147-A177-3AD203B41FA5}">
                      <a16:colId xmlns:a16="http://schemas.microsoft.com/office/drawing/2014/main" val="4103240289"/>
                    </a:ext>
                  </a:extLst>
                </a:gridCol>
                <a:gridCol w="533400">
                  <a:extLst>
                    <a:ext uri="{9D8B030D-6E8A-4147-A177-3AD203B41FA5}">
                      <a16:colId xmlns:a16="http://schemas.microsoft.com/office/drawing/2014/main" val="736045681"/>
                    </a:ext>
                  </a:extLst>
                </a:gridCol>
                <a:gridCol w="533400">
                  <a:extLst>
                    <a:ext uri="{9D8B030D-6E8A-4147-A177-3AD203B41FA5}">
                      <a16:colId xmlns:a16="http://schemas.microsoft.com/office/drawing/2014/main" val="114148543"/>
                    </a:ext>
                  </a:extLst>
                </a:gridCol>
                <a:gridCol w="533400">
                  <a:extLst>
                    <a:ext uri="{9D8B030D-6E8A-4147-A177-3AD203B41FA5}">
                      <a16:colId xmlns:a16="http://schemas.microsoft.com/office/drawing/2014/main" val="817838092"/>
                    </a:ext>
                  </a:extLst>
                </a:gridCol>
                <a:gridCol w="533400">
                  <a:extLst>
                    <a:ext uri="{9D8B030D-6E8A-4147-A177-3AD203B41FA5}">
                      <a16:colId xmlns:a16="http://schemas.microsoft.com/office/drawing/2014/main" val="1009162492"/>
                    </a:ext>
                  </a:extLst>
                </a:gridCol>
                <a:gridCol w="533400">
                  <a:extLst>
                    <a:ext uri="{9D8B030D-6E8A-4147-A177-3AD203B41FA5}">
                      <a16:colId xmlns:a16="http://schemas.microsoft.com/office/drawing/2014/main" val="2920834669"/>
                    </a:ext>
                  </a:extLst>
                </a:gridCol>
                <a:gridCol w="533400">
                  <a:extLst>
                    <a:ext uri="{9D8B030D-6E8A-4147-A177-3AD203B41FA5}">
                      <a16:colId xmlns:a16="http://schemas.microsoft.com/office/drawing/2014/main" val="1361646314"/>
                    </a:ext>
                  </a:extLst>
                </a:gridCol>
              </a:tblGrid>
              <a:tr h="533400">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L</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B</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M</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U</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solidFill>
                        <a:schemeClr val="tx1"/>
                      </a:solid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extLst>
                  <a:ext uri="{0D108BD9-81ED-4DB2-BD59-A6C34878D82A}">
                    <a16:rowId xmlns:a16="http://schemas.microsoft.com/office/drawing/2014/main" val="4182099221"/>
                  </a:ext>
                </a:extLst>
              </a:tr>
              <a:tr h="533400">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I</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endParaRPr lang="en-US" sz="2800" b="0">
                        <a:solidFill>
                          <a:schemeClr val="tx1"/>
                        </a:solidFill>
                        <a:latin typeface="Century Gothic" panose="020B0502020202020204" pitchFamily="34" charset="0"/>
                      </a:endParaRPr>
                    </a:p>
                  </a:txBody>
                  <a:tcPr anchor="ctr">
                    <a:lnL w="38100" cap="flat" cmpd="sng" algn="ctr">
                      <a:solidFill>
                        <a:schemeClr val="tx1"/>
                      </a:solid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extLst>
                  <a:ext uri="{0D108BD9-81ED-4DB2-BD59-A6C34878D82A}">
                    <a16:rowId xmlns:a16="http://schemas.microsoft.com/office/drawing/2014/main" val="3997996641"/>
                  </a:ext>
                </a:extLst>
              </a:tr>
              <a:tr h="533400">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no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C</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P</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R</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endParaRPr lang="en-US" sz="2800" b="0">
                        <a:solidFill>
                          <a:schemeClr val="tx1"/>
                        </a:solidFill>
                        <a:latin typeface="Century Gothic" panose="020B0502020202020204" pitchFamily="34" charset="0"/>
                      </a:endParaRPr>
                    </a:p>
                  </a:txBody>
                  <a:tcPr anchor="ctr">
                    <a:lnL w="38100" cap="flat" cmpd="sng" algn="ctr">
                      <a:solidFill>
                        <a:schemeClr val="tx1"/>
                      </a:solid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62926868"/>
                  </a:ext>
                </a:extLst>
              </a:tr>
              <a:tr h="533400">
                <a:tc>
                  <a:txBody>
                    <a:bodyPr/>
                    <a:lstStyle/>
                    <a:p>
                      <a:pPr algn="ctr"/>
                      <a:r>
                        <a:rPr lang="en-US" sz="2800" b="0" dirty="0">
                          <a:solidFill>
                            <a:schemeClr val="tx1"/>
                          </a:solidFill>
                          <a:latin typeface="Century Gothic" panose="020B0502020202020204" pitchFamily="34" charset="0"/>
                        </a:rPr>
                        <a:t>A</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B</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R</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U</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H</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L</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398262752"/>
                  </a:ext>
                </a:extLst>
              </a:tr>
              <a:tr h="533400">
                <a:tc>
                  <a:txBody>
                    <a:bodyPr/>
                    <a:lstStyle/>
                    <a:p>
                      <a:pPr algn="ctr"/>
                      <a:r>
                        <a:rPr lang="en-US" sz="2800" b="0" dirty="0">
                          <a:solidFill>
                            <a:schemeClr val="tx1"/>
                          </a:solidFill>
                          <a:latin typeface="Century Gothic" panose="020B0502020202020204" pitchFamily="34" charset="0"/>
                        </a:rPr>
                        <a:t>I</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C</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N</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G</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Y</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B</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017350862"/>
                  </a:ext>
                </a:extLst>
              </a:tr>
              <a:tr h="533400">
                <a:tc>
                  <a:txBody>
                    <a:bodyPr/>
                    <a:lstStyle/>
                    <a:p>
                      <a:pPr algn="ctr"/>
                      <a:r>
                        <a:rPr lang="en-US" sz="2800" b="0" dirty="0">
                          <a:solidFill>
                            <a:schemeClr val="tx1"/>
                          </a:solidFill>
                          <a:latin typeface="Century Gothic" panose="020B0502020202020204" pitchFamily="34" charset="0"/>
                        </a:rPr>
                        <a:t>A</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L</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G</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P</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T</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P</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618058078"/>
                  </a:ext>
                </a:extLst>
              </a:tr>
              <a:tr h="533400">
                <a:tc>
                  <a:txBody>
                    <a:bodyPr/>
                    <a:lstStyle/>
                    <a:p>
                      <a:pPr algn="ctr"/>
                      <a:r>
                        <a:rPr lang="en-US" sz="2800" b="0" dirty="0">
                          <a:solidFill>
                            <a:schemeClr val="tx1"/>
                          </a:solidFill>
                          <a:latin typeface="Century Gothic" panose="020B0502020202020204" pitchFamily="34" charset="0"/>
                        </a:rPr>
                        <a:t>M</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L</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D</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D</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C</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Y</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299723663"/>
                  </a:ext>
                </a:extLst>
              </a:tr>
              <a:tr h="533400">
                <a:tc>
                  <a:txBody>
                    <a:bodyPr/>
                    <a:lstStyle/>
                    <a:p>
                      <a:pPr algn="ctr"/>
                      <a:r>
                        <a:rPr lang="en-US" sz="2800" b="0" dirty="0">
                          <a:solidFill>
                            <a:schemeClr val="tx1"/>
                          </a:solidFill>
                          <a:latin typeface="Century Gothic" panose="020B0502020202020204" pitchFamily="34" charset="0"/>
                        </a:rPr>
                        <a:t>H</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G</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G</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M</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582435568"/>
                  </a:ext>
                </a:extLst>
              </a:tr>
              <a:tr h="533400">
                <a:tc>
                  <a:txBody>
                    <a:bodyPr/>
                    <a:lstStyle/>
                    <a:p>
                      <a:pPr algn="ctr"/>
                      <a:r>
                        <a:rPr lang="en-US" sz="2800" b="0" dirty="0">
                          <a:solidFill>
                            <a:schemeClr val="tx1"/>
                          </a:solidFill>
                          <a:latin typeface="Century Gothic" panose="020B0502020202020204" pitchFamily="34" charset="0"/>
                        </a:rPr>
                        <a:t>T</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G</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T</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P</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29507389"/>
                  </a:ext>
                </a:extLst>
              </a:tr>
              <a:tr h="533400">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D</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T</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solidFill>
                        <a:schemeClr val="tx1"/>
                      </a:solidFill>
                      <a:prstDash val="solid"/>
                      <a:round/>
                      <a:headEnd type="none" w="med" len="med"/>
                      <a:tailEnd type="none" w="med" len="med"/>
                    </a:lnL>
                    <a:lnR w="38100" cap="flat" cmpd="sng" algn="ctr">
                      <a:no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noFill/>
                      <a:prstDash val="solid"/>
                      <a:round/>
                      <a:headEnd type="none" w="med" len="med"/>
                      <a:tailEnd type="none" w="med" len="med"/>
                    </a:lnB>
                    <a:noFill/>
                  </a:tcPr>
                </a:tc>
                <a:extLst>
                  <a:ext uri="{0D108BD9-81ED-4DB2-BD59-A6C34878D82A}">
                    <a16:rowId xmlns:a16="http://schemas.microsoft.com/office/drawing/2014/main" val="2490862603"/>
                  </a:ext>
                </a:extLst>
              </a:tr>
              <a:tr h="533400">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I</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V</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M</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solidFill>
                        <a:schemeClr val="tx1"/>
                      </a:solid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extLst>
                  <a:ext uri="{0D108BD9-81ED-4DB2-BD59-A6C34878D82A}">
                    <a16:rowId xmlns:a16="http://schemas.microsoft.com/office/drawing/2014/main" val="113045596"/>
                  </a:ext>
                </a:extLst>
              </a:tr>
              <a:tr h="533400">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E</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L</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B</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I</a:t>
                      </a:r>
                    </a:p>
                  </a:txBody>
                  <a:tcPr anchor="ctr">
                    <a:lnL w="381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sz="2800" b="0" dirty="0">
                          <a:solidFill>
                            <a:schemeClr val="tx1"/>
                          </a:solidFill>
                          <a:latin typeface="Century Gothic" panose="020B0502020202020204" pitchFamily="34" charset="0"/>
                        </a:rPr>
                        <a:t>L</a:t>
                      </a:r>
                    </a:p>
                  </a:txBody>
                  <a:tcPr anchor="ctr">
                    <a:lnL w="127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solidFill>
                        <a:schemeClr val="tx1"/>
                      </a:solid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tc>
                  <a:txBody>
                    <a:bodyPr/>
                    <a:lstStyle/>
                    <a:p>
                      <a:pPr algn="ctr"/>
                      <a:endParaRPr lang="en-US" sz="2800" b="0" dirty="0">
                        <a:solidFill>
                          <a:schemeClr val="tx1"/>
                        </a:solidFill>
                        <a:latin typeface="Century Gothic" panose="020B0502020202020204" pitchFamily="34" charset="0"/>
                      </a:endParaRPr>
                    </a:p>
                  </a:txBody>
                  <a:tcPr anchor="ctr">
                    <a:lnL w="38100" cap="flat" cmpd="sng" algn="ctr">
                      <a:noFill/>
                      <a:prstDash val="solid"/>
                      <a:round/>
                      <a:headEnd type="none" w="med" len="med"/>
                      <a:tailEnd type="none" w="med" len="med"/>
                    </a:lnL>
                    <a:lnR w="38100" cap="flat" cmpd="sng" algn="ctr">
                      <a:noFill/>
                      <a:prstDash val="solid"/>
                      <a:round/>
                      <a:headEnd type="none" w="med" len="med"/>
                      <a:tailEnd type="none" w="med" len="med"/>
                    </a:lnR>
                    <a:lnT w="38100" cap="flat" cmpd="sng" algn="ctr">
                      <a:noFill/>
                      <a:prstDash val="solid"/>
                      <a:round/>
                      <a:headEnd type="none" w="med" len="med"/>
                      <a:tailEnd type="none" w="med" len="med"/>
                    </a:lnT>
                    <a:lnB w="38100" cap="flat" cmpd="sng" algn="ctr">
                      <a:noFill/>
                      <a:prstDash val="solid"/>
                      <a:round/>
                      <a:headEnd type="none" w="med" len="med"/>
                      <a:tailEnd type="none" w="med" len="med"/>
                    </a:lnB>
                    <a:noFill/>
                  </a:tcPr>
                </a:tc>
                <a:extLst>
                  <a:ext uri="{0D108BD9-81ED-4DB2-BD59-A6C34878D82A}">
                    <a16:rowId xmlns:a16="http://schemas.microsoft.com/office/drawing/2014/main" val="1634306413"/>
                  </a:ext>
                </a:extLst>
              </a:tr>
            </a:tbl>
          </a:graphicData>
        </a:graphic>
      </p:graphicFrame>
      <p:sp>
        <p:nvSpPr>
          <p:cNvPr id="9" name="TextBox 8">
            <a:extLst>
              <a:ext uri="{FF2B5EF4-FFF2-40B4-BE49-F238E27FC236}">
                <a16:creationId xmlns:a16="http://schemas.microsoft.com/office/drawing/2014/main" id="{B66172CA-DDC7-FCF6-6975-DBB9860498D8}"/>
              </a:ext>
            </a:extLst>
          </p:cNvPr>
          <p:cNvSpPr txBox="1"/>
          <p:nvPr>
            <p:custDataLst>
              <p:tags r:id="rId1"/>
            </p:custDataLst>
          </p:nvPr>
        </p:nvSpPr>
        <p:spPr>
          <a:xfrm>
            <a:off x="418650" y="9392057"/>
            <a:ext cx="5592278" cy="261610"/>
          </a:xfrm>
          <a:prstGeom prst="rect">
            <a:avLst/>
          </a:prstGeom>
          <a:noFill/>
        </p:spPr>
        <p:txBody>
          <a:bodyPr wrap="square" rtlCol="0">
            <a:spAutoFit/>
          </a:bodyPr>
          <a:lstStyle/>
          <a:p>
            <a:r>
              <a:rPr lang="en-US" sz="1050" dirty="0">
                <a:latin typeface="Century Gothic" panose="020B0502020202020204" pitchFamily="34" charset="0"/>
              </a:rPr>
              <a:t>Created by Sarah Carter | @mathequalslove | mathequalslove.net |</a:t>
            </a:r>
          </a:p>
        </p:txBody>
      </p:sp>
      <p:pic>
        <p:nvPicPr>
          <p:cNvPr id="10" name="Picture 9" descr="A black text with a plus and a t&#10;&#10;Description automatically generated">
            <a:extLst>
              <a:ext uri="{FF2B5EF4-FFF2-40B4-BE49-F238E27FC236}">
                <a16:creationId xmlns:a16="http://schemas.microsoft.com/office/drawing/2014/main" id="{94C36383-33DF-047A-EB72-CD0BE8AF54B0}"/>
              </a:ext>
            </a:extLst>
          </p:cNvPr>
          <p:cNvPicPr>
            <a:picLocks noChangeAspect="1"/>
          </p:cNvPicPr>
          <p:nvPr>
            <p:custDataLst>
              <p:tags r:id="rId2"/>
            </p:custDataLst>
          </p:nvPr>
        </p:nvPicPr>
        <p:blipFill>
          <a:blip r:embed="rId6">
            <a:extLst>
              <a:ext uri="{28A0092B-C50C-407E-A947-70E740481C1C}">
                <a14:useLocalDpi xmlns:a14="http://schemas.microsoft.com/office/drawing/2010/main" val="0"/>
              </a:ext>
            </a:extLst>
          </a:blip>
          <a:stretch>
            <a:fillRect/>
          </a:stretch>
        </p:blipFill>
        <p:spPr>
          <a:xfrm>
            <a:off x="5038760" y="9372207"/>
            <a:ext cx="2286993" cy="301310"/>
          </a:xfrm>
          <a:prstGeom prst="rect">
            <a:avLst/>
          </a:prstGeom>
        </p:spPr>
      </p:pic>
      <p:sp>
        <p:nvSpPr>
          <p:cNvPr id="11" name="TextBox 10">
            <a:extLst>
              <a:ext uri="{FF2B5EF4-FFF2-40B4-BE49-F238E27FC236}">
                <a16:creationId xmlns:a16="http://schemas.microsoft.com/office/drawing/2014/main" id="{85F00642-14E9-9ED6-C3AF-930265BD65FE}"/>
              </a:ext>
            </a:extLst>
          </p:cNvPr>
          <p:cNvSpPr txBox="1"/>
          <p:nvPr>
            <p:custDataLst>
              <p:tags r:id="rId3"/>
            </p:custDataLst>
          </p:nvPr>
        </p:nvSpPr>
        <p:spPr>
          <a:xfrm>
            <a:off x="418650" y="381000"/>
            <a:ext cx="6756850" cy="1200329"/>
          </a:xfrm>
          <a:prstGeom prst="rect">
            <a:avLst/>
          </a:prstGeom>
          <a:noFill/>
        </p:spPr>
        <p:txBody>
          <a:bodyPr wrap="square" rtlCol="0">
            <a:spAutoFit/>
          </a:bodyPr>
          <a:lstStyle/>
          <a:p>
            <a:pPr algn="ctr"/>
            <a:r>
              <a:rPr lang="en-US" sz="3600" b="1" dirty="0">
                <a:latin typeface="Century Gothic" panose="020B0502020202020204" pitchFamily="34" charset="0"/>
              </a:rPr>
              <a:t>MATHEMATICS</a:t>
            </a:r>
            <a:br>
              <a:rPr lang="en-US" sz="3600" b="1" dirty="0">
                <a:latin typeface="Century Gothic" panose="020B0502020202020204" pitchFamily="34" charset="0"/>
              </a:rPr>
            </a:br>
            <a:r>
              <a:rPr lang="en-US" sz="3600" b="1" dirty="0">
                <a:latin typeface="Century Gothic" panose="020B0502020202020204" pitchFamily="34" charset="0"/>
              </a:rPr>
              <a:t>WORD PATH GRID PUZZLE</a:t>
            </a:r>
          </a:p>
        </p:txBody>
      </p:sp>
      <p:sp>
        <p:nvSpPr>
          <p:cNvPr id="12" name="TextBox 11">
            <a:extLst>
              <a:ext uri="{FF2B5EF4-FFF2-40B4-BE49-F238E27FC236}">
                <a16:creationId xmlns:a16="http://schemas.microsoft.com/office/drawing/2014/main" id="{B46DA12D-1751-6CE2-3C53-2322292487C6}"/>
              </a:ext>
            </a:extLst>
          </p:cNvPr>
          <p:cNvSpPr txBox="1"/>
          <p:nvPr>
            <p:custDataLst>
              <p:tags r:id="rId4"/>
            </p:custDataLst>
          </p:nvPr>
        </p:nvSpPr>
        <p:spPr>
          <a:xfrm>
            <a:off x="507775" y="1621029"/>
            <a:ext cx="6756849" cy="1477328"/>
          </a:xfrm>
          <a:prstGeom prst="rect">
            <a:avLst/>
          </a:prstGeom>
          <a:noFill/>
        </p:spPr>
        <p:txBody>
          <a:bodyPr wrap="square" rtlCol="0">
            <a:spAutoFit/>
          </a:bodyPr>
          <a:lstStyle/>
          <a:p>
            <a:r>
              <a:rPr lang="en-US" b="1" dirty="0">
                <a:latin typeface="Century Gothic" panose="020B0502020202020204" pitchFamily="34" charset="0"/>
              </a:rPr>
              <a:t>Find and mark each hidden mathematical word in the grid below. Each square features one word in which each letter connects to the next letter in the word either horizontally or vertically. </a:t>
            </a:r>
          </a:p>
          <a:p>
            <a:endParaRPr lang="en-US" dirty="0"/>
          </a:p>
        </p:txBody>
      </p:sp>
    </p:spTree>
    <p:extLst>
      <p:ext uri="{BB962C8B-B14F-4D97-AF65-F5344CB8AC3E}">
        <p14:creationId xmlns:p14="http://schemas.microsoft.com/office/powerpoint/2010/main" val="579197009"/>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SOURCE" val="slide-256-159"/>
  <p:tag name="SLIDES" val="1,2,3,4,5,6,7,8,9"/>
  <p:tag name="RESULT" val="slide-265-16"/>
</p:tagLst>
</file>

<file path=ppt/tags/tag2.xml><?xml version="1.0" encoding="utf-8"?>
<p:tagLst xmlns:a="http://schemas.openxmlformats.org/drawingml/2006/main" xmlns:r="http://schemas.openxmlformats.org/officeDocument/2006/relationships" xmlns:p="http://schemas.openxmlformats.org/presentationml/2006/main">
  <p:tag name="SOURCE" val="slide-256-158"/>
  <p:tag name="SLIDES" val="1,2,3,4,5,6,7,8,9"/>
  <p:tag name="RESULT" val="slide-265-17"/>
</p:tagLst>
</file>

<file path=ppt/tags/tag3.xml><?xml version="1.0" encoding="utf-8"?>
<p:tagLst xmlns:a="http://schemas.openxmlformats.org/drawingml/2006/main" xmlns:r="http://schemas.openxmlformats.org/officeDocument/2006/relationships" xmlns:p="http://schemas.openxmlformats.org/presentationml/2006/main">
  <p:tag name="SOURCE" val="slide-256-160"/>
  <p:tag name="SLIDES" val="1,2,3,4,5,6,7,8,9"/>
  <p:tag name="RESULT" val="slide-265-14"/>
</p:tagLst>
</file>

<file path=ppt/tags/tag4.xml><?xml version="1.0" encoding="utf-8"?>
<p:tagLst xmlns:a="http://schemas.openxmlformats.org/drawingml/2006/main" xmlns:r="http://schemas.openxmlformats.org/officeDocument/2006/relationships" xmlns:p="http://schemas.openxmlformats.org/presentationml/2006/main">
  <p:tag name="SOURCE" val="slide-256-162"/>
  <p:tag name="SLIDES" val="1,2,3,4,5,6,7,8,9"/>
  <p:tag name="RESULT" val="slide-265-15"/>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17</TotalTime>
  <Words>160</Words>
  <Application>Microsoft Office PowerPoint</Application>
  <PresentationFormat>Custom</PresentationFormat>
  <Paragraphs>111</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Aptos</vt:lpstr>
      <vt:lpstr>Aptos Display</vt:lpstr>
      <vt:lpstr>Arial</vt:lpstr>
      <vt:lpstr>Century Gothic</vt:lpstr>
      <vt:lpstr>Office Theme</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Sarah Carter</dc:creator>
  <cp:lastModifiedBy>Sarah Carter</cp:lastModifiedBy>
  <cp:revision>1</cp:revision>
  <dcterms:created xsi:type="dcterms:W3CDTF">2024-12-18T17:43:14Z</dcterms:created>
  <dcterms:modified xsi:type="dcterms:W3CDTF">2024-12-18T18:00:21Z</dcterms:modified>
</cp:coreProperties>
</file>

<file path=docProps/thumbnail.jpeg>
</file>