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92"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p:scale>
          <a:sx n="48" d="100"/>
          <a:sy n="48" d="100"/>
        </p:scale>
        <p:origin x="2028" y="36"/>
      </p:cViewPr>
      <p:guideLst>
        <p:guide orient="horz" pos="3192"/>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C71347DC-0339-4B87-9093-C34D0DD89D1A}"/>
    <pc:docChg chg="delSld">
      <pc:chgData name="Sarah Carter" userId="4b4e2a7e9c42e1b2" providerId="LiveId" clId="{C71347DC-0339-4B87-9093-C34D0DD89D1A}" dt="2024-12-18T18:00:19.492" v="0" actId="2696"/>
      <pc:docMkLst>
        <pc:docMk/>
      </pc:docMkLst>
      <pc:sldChg chg="del">
        <pc:chgData name="Sarah Carter" userId="4b4e2a7e9c42e1b2" providerId="LiveId" clId="{C71347DC-0339-4B87-9093-C34D0DD89D1A}" dt="2024-12-18T18:00:19.492" v="0" actId="2696"/>
        <pc:sldMkLst>
          <pc:docMk/>
          <pc:sldMk cId="1349987650"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228B3-DB07-9A55-05E3-8D41BCD6E3D5}"/>
              </a:ext>
            </a:extLst>
          </p:cNvPr>
          <p:cNvSpPr>
            <a:spLocks noGrp="1"/>
          </p:cNvSpPr>
          <p:nvPr>
            <p:ph type="ctrTitle"/>
          </p:nvPr>
        </p:nvSpPr>
        <p:spPr>
          <a:xfrm>
            <a:off x="971550" y="1646133"/>
            <a:ext cx="5829300" cy="3501813"/>
          </a:xfrm>
        </p:spPr>
        <p:txBody>
          <a:bodyPr anchor="b"/>
          <a:lstStyle>
            <a:lvl1pPr algn="ctr">
              <a:defRPr sz="3825"/>
            </a:lvl1pPr>
          </a:lstStyle>
          <a:p>
            <a:r>
              <a:rPr lang="en-US"/>
              <a:t>Click to edit Master title style</a:t>
            </a:r>
          </a:p>
        </p:txBody>
      </p:sp>
      <p:sp>
        <p:nvSpPr>
          <p:cNvPr id="3" name="Subtitle 2">
            <a:extLst>
              <a:ext uri="{FF2B5EF4-FFF2-40B4-BE49-F238E27FC236}">
                <a16:creationId xmlns:a16="http://schemas.microsoft.com/office/drawing/2014/main" id="{37AE8194-5A6C-2BC6-384B-6B557B6C9760}"/>
              </a:ext>
            </a:extLst>
          </p:cNvPr>
          <p:cNvSpPr>
            <a:spLocks noGrp="1"/>
          </p:cNvSpPr>
          <p:nvPr>
            <p:ph type="subTitle" idx="1"/>
          </p:nvPr>
        </p:nvSpPr>
        <p:spPr>
          <a:xfrm>
            <a:off x="971550" y="5282989"/>
            <a:ext cx="5829300" cy="2428451"/>
          </a:xfrm>
        </p:spPr>
        <p:txBody>
          <a:bodyPr/>
          <a:lstStyle>
            <a:lvl1pPr marL="0" indent="0" algn="ctr">
              <a:buNone/>
              <a:defRPr sz="1530"/>
            </a:lvl1pPr>
            <a:lvl2pPr marL="291465" indent="0" algn="ctr">
              <a:buNone/>
              <a:defRPr sz="1275"/>
            </a:lvl2pPr>
            <a:lvl3pPr marL="582930" indent="0" algn="ctr">
              <a:buNone/>
              <a:defRPr sz="1148"/>
            </a:lvl3pPr>
            <a:lvl4pPr marL="874395" indent="0" algn="ctr">
              <a:buNone/>
              <a:defRPr sz="1020"/>
            </a:lvl4pPr>
            <a:lvl5pPr marL="1165860" indent="0" algn="ctr">
              <a:buNone/>
              <a:defRPr sz="1020"/>
            </a:lvl5pPr>
            <a:lvl6pPr marL="1457325" indent="0" algn="ctr">
              <a:buNone/>
              <a:defRPr sz="1020"/>
            </a:lvl6pPr>
            <a:lvl7pPr marL="1748790" indent="0" algn="ctr">
              <a:buNone/>
              <a:defRPr sz="1020"/>
            </a:lvl7pPr>
            <a:lvl8pPr marL="2040255" indent="0" algn="ctr">
              <a:buNone/>
              <a:defRPr sz="1020"/>
            </a:lvl8pPr>
            <a:lvl9pPr marL="2331720" indent="0" algn="ctr">
              <a:buNone/>
              <a:defRPr sz="1020"/>
            </a:lvl9pPr>
          </a:lstStyle>
          <a:p>
            <a:r>
              <a:rPr lang="en-US"/>
              <a:t>Click to edit Master subtitle style</a:t>
            </a:r>
          </a:p>
        </p:txBody>
      </p:sp>
      <p:sp>
        <p:nvSpPr>
          <p:cNvPr id="4" name="Date Placeholder 3">
            <a:extLst>
              <a:ext uri="{FF2B5EF4-FFF2-40B4-BE49-F238E27FC236}">
                <a16:creationId xmlns:a16="http://schemas.microsoft.com/office/drawing/2014/main" id="{67A7656C-C068-806C-7A8D-578E2566A899}"/>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583B22E0-69F2-7A4F-7403-E609A867A1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225FE7-85E6-A909-26D0-4101C1F0E56A}"/>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69887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9C135-83E9-2566-A4C4-2A9EDB22A3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AC73F4C-08E6-028B-2280-1DF6DA9A77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F51CA-788D-37E2-E2CF-C0BC3C30F3BD}"/>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C06E7E19-44D6-4223-F524-07DD99D388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43190F-05BE-6059-41C9-B58B354B1317}"/>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402250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305104-B847-27CE-F179-460CABFE0223}"/>
              </a:ext>
            </a:extLst>
          </p:cNvPr>
          <p:cNvSpPr>
            <a:spLocks noGrp="1"/>
          </p:cNvSpPr>
          <p:nvPr>
            <p:ph type="title" orient="vert"/>
          </p:nvPr>
        </p:nvSpPr>
        <p:spPr>
          <a:xfrm>
            <a:off x="5562124" y="535517"/>
            <a:ext cx="1675924"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87ADDEA-828E-C0BB-6DDC-C0B25212C522}"/>
              </a:ext>
            </a:extLst>
          </p:cNvPr>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2C54D-CC81-460D-F355-3ECAE5587522}"/>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2B7A9452-F27F-58CB-A84F-5342D74F3B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D7DD10-8A56-6DF7-4175-25AF1317A4AB}"/>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2414013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8BF91-A0F3-C444-4EEB-B9E03DB529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02F252-EB3C-037C-0D15-FFA4D55AC5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D1D05A-276D-7CC5-E500-7E31B90D6483}"/>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0067CFC2-CE7F-9C8E-0A31-494841A783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4EF7AF-8438-A723-354D-1E7825B0BAAD}"/>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4107790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FC718-8856-6FE6-C656-5EF3956AA287}"/>
              </a:ext>
            </a:extLst>
          </p:cNvPr>
          <p:cNvSpPr>
            <a:spLocks noGrp="1"/>
          </p:cNvSpPr>
          <p:nvPr>
            <p:ph type="title"/>
          </p:nvPr>
        </p:nvSpPr>
        <p:spPr>
          <a:xfrm>
            <a:off x="530305" y="2507618"/>
            <a:ext cx="6703695" cy="4184014"/>
          </a:xfrm>
        </p:spPr>
        <p:txBody>
          <a:bodyPr anchor="b"/>
          <a:lstStyle>
            <a:lvl1pPr>
              <a:defRPr sz="3825"/>
            </a:lvl1pPr>
          </a:lstStyle>
          <a:p>
            <a:r>
              <a:rPr lang="en-US"/>
              <a:t>Click to edit Master title style</a:t>
            </a:r>
          </a:p>
        </p:txBody>
      </p:sp>
      <p:sp>
        <p:nvSpPr>
          <p:cNvPr id="3" name="Text Placeholder 2">
            <a:extLst>
              <a:ext uri="{FF2B5EF4-FFF2-40B4-BE49-F238E27FC236}">
                <a16:creationId xmlns:a16="http://schemas.microsoft.com/office/drawing/2014/main" id="{535870F9-19B6-62F6-410E-3030EA1D6492}"/>
              </a:ext>
            </a:extLst>
          </p:cNvPr>
          <p:cNvSpPr>
            <a:spLocks noGrp="1"/>
          </p:cNvSpPr>
          <p:nvPr>
            <p:ph type="body" idx="1"/>
          </p:nvPr>
        </p:nvSpPr>
        <p:spPr>
          <a:xfrm>
            <a:off x="530305" y="6731215"/>
            <a:ext cx="6703695" cy="2200274"/>
          </a:xfrm>
        </p:spPr>
        <p:txBody>
          <a:bodyPr/>
          <a:lstStyle>
            <a:lvl1pPr marL="0" indent="0">
              <a:buNone/>
              <a:defRPr sz="1530">
                <a:solidFill>
                  <a:schemeClr val="tx1">
                    <a:tint val="82000"/>
                  </a:schemeClr>
                </a:solidFill>
              </a:defRPr>
            </a:lvl1pPr>
            <a:lvl2pPr marL="291465" indent="0">
              <a:buNone/>
              <a:defRPr sz="1275">
                <a:solidFill>
                  <a:schemeClr val="tx1">
                    <a:tint val="82000"/>
                  </a:schemeClr>
                </a:solidFill>
              </a:defRPr>
            </a:lvl2pPr>
            <a:lvl3pPr marL="582930" indent="0">
              <a:buNone/>
              <a:defRPr sz="1148">
                <a:solidFill>
                  <a:schemeClr val="tx1">
                    <a:tint val="82000"/>
                  </a:schemeClr>
                </a:solidFill>
              </a:defRPr>
            </a:lvl3pPr>
            <a:lvl4pPr marL="874395" indent="0">
              <a:buNone/>
              <a:defRPr sz="1020">
                <a:solidFill>
                  <a:schemeClr val="tx1">
                    <a:tint val="82000"/>
                  </a:schemeClr>
                </a:solidFill>
              </a:defRPr>
            </a:lvl4pPr>
            <a:lvl5pPr marL="1165860" indent="0">
              <a:buNone/>
              <a:defRPr sz="1020">
                <a:solidFill>
                  <a:schemeClr val="tx1">
                    <a:tint val="82000"/>
                  </a:schemeClr>
                </a:solidFill>
              </a:defRPr>
            </a:lvl5pPr>
            <a:lvl6pPr marL="1457325" indent="0">
              <a:buNone/>
              <a:defRPr sz="1020">
                <a:solidFill>
                  <a:schemeClr val="tx1">
                    <a:tint val="82000"/>
                  </a:schemeClr>
                </a:solidFill>
              </a:defRPr>
            </a:lvl6pPr>
            <a:lvl7pPr marL="1748790" indent="0">
              <a:buNone/>
              <a:defRPr sz="1020">
                <a:solidFill>
                  <a:schemeClr val="tx1">
                    <a:tint val="82000"/>
                  </a:schemeClr>
                </a:solidFill>
              </a:defRPr>
            </a:lvl7pPr>
            <a:lvl8pPr marL="2040255" indent="0">
              <a:buNone/>
              <a:defRPr sz="1020">
                <a:solidFill>
                  <a:schemeClr val="tx1">
                    <a:tint val="82000"/>
                  </a:schemeClr>
                </a:solidFill>
              </a:defRPr>
            </a:lvl8pPr>
            <a:lvl9pPr marL="2331720" indent="0">
              <a:buNone/>
              <a:defRPr sz="102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5461D16-C6BC-9684-0050-C39E68E2A2B4}"/>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34AD9ABD-0FA2-3AA4-E0C7-426FCEDE7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9949E7-4409-6A94-4291-9CCD771361C6}"/>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144344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847AD-B5C7-5D4C-9431-6342F3B69A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E666DA-ED7B-84DF-DD85-B81E3435F55A}"/>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7CD4A3-5834-5A2B-4F8B-B2EA741124C4}"/>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A37C7C-905B-A353-7C87-CE7865F7B616}"/>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6" name="Footer Placeholder 5">
            <a:extLst>
              <a:ext uri="{FF2B5EF4-FFF2-40B4-BE49-F238E27FC236}">
                <a16:creationId xmlns:a16="http://schemas.microsoft.com/office/drawing/2014/main" id="{F3F4311F-9C8E-7E61-7527-A4B1E72C8C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A87E5-80C0-360B-F72A-0DAE3E2F95CB}"/>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266731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32D49-A3D4-AEAF-0076-1BAE42634F40}"/>
              </a:ext>
            </a:extLst>
          </p:cNvPr>
          <p:cNvSpPr>
            <a:spLocks noGrp="1"/>
          </p:cNvSpPr>
          <p:nvPr>
            <p:ph type="title"/>
          </p:nvPr>
        </p:nvSpPr>
        <p:spPr>
          <a:xfrm>
            <a:off x="535366" y="535519"/>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F75EDF-B66C-C2C9-8DC0-0BFC55601741}"/>
              </a:ext>
            </a:extLst>
          </p:cNvPr>
          <p:cNvSpPr>
            <a:spLocks noGrp="1"/>
          </p:cNvSpPr>
          <p:nvPr>
            <p:ph type="body" idx="1"/>
          </p:nvPr>
        </p:nvSpPr>
        <p:spPr>
          <a:xfrm>
            <a:off x="535366" y="2465706"/>
            <a:ext cx="3288089"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4" name="Content Placeholder 3">
            <a:extLst>
              <a:ext uri="{FF2B5EF4-FFF2-40B4-BE49-F238E27FC236}">
                <a16:creationId xmlns:a16="http://schemas.microsoft.com/office/drawing/2014/main" id="{EA536592-6554-F44C-1DFE-88E36CE680F0}"/>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FB99BD-6190-E988-42F6-2D6342D70CFD}"/>
              </a:ext>
            </a:extLst>
          </p:cNvPr>
          <p:cNvSpPr>
            <a:spLocks noGrp="1"/>
          </p:cNvSpPr>
          <p:nvPr>
            <p:ph type="body" sz="quarter" idx="3"/>
          </p:nvPr>
        </p:nvSpPr>
        <p:spPr>
          <a:xfrm>
            <a:off x="3934778" y="2465706"/>
            <a:ext cx="3304282"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6" name="Content Placeholder 5">
            <a:extLst>
              <a:ext uri="{FF2B5EF4-FFF2-40B4-BE49-F238E27FC236}">
                <a16:creationId xmlns:a16="http://schemas.microsoft.com/office/drawing/2014/main" id="{4A0DAE42-FBA6-C483-5F64-9308C9043DCE}"/>
              </a:ext>
            </a:extLst>
          </p:cNvPr>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32515E-15B7-D3CE-EFC3-01277A4B9CF9}"/>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8" name="Footer Placeholder 7">
            <a:extLst>
              <a:ext uri="{FF2B5EF4-FFF2-40B4-BE49-F238E27FC236}">
                <a16:creationId xmlns:a16="http://schemas.microsoft.com/office/drawing/2014/main" id="{CAE1170F-3FBF-114F-50B8-95BB6B80FC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856E84-D1F8-BA52-8DAA-627819AC5209}"/>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414237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8E81F-90C5-8520-E8EB-C3EC0E9822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8B49DE-1BF0-ECAA-7733-955900DF38EF}"/>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4" name="Footer Placeholder 3">
            <a:extLst>
              <a:ext uri="{FF2B5EF4-FFF2-40B4-BE49-F238E27FC236}">
                <a16:creationId xmlns:a16="http://schemas.microsoft.com/office/drawing/2014/main" id="{58E4770E-D8A0-7629-093C-65C6DE21A2A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234274-7586-C353-241A-00D288E80551}"/>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887592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667593-4546-D00F-2B8A-9B89AE87891C}"/>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3" name="Footer Placeholder 2">
            <a:extLst>
              <a:ext uri="{FF2B5EF4-FFF2-40B4-BE49-F238E27FC236}">
                <a16:creationId xmlns:a16="http://schemas.microsoft.com/office/drawing/2014/main" id="{44641F16-C08C-1657-677D-0A294C5860D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841EE9-B4B3-E3B7-6F05-8BF2BC4484C6}"/>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1880415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BCC40-7E33-EFF9-A6A7-4D480A7391D7}"/>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Content Placeholder 2">
            <a:extLst>
              <a:ext uri="{FF2B5EF4-FFF2-40B4-BE49-F238E27FC236}">
                <a16:creationId xmlns:a16="http://schemas.microsoft.com/office/drawing/2014/main" id="{4DF22263-18EC-2192-7A4E-356319AE96AD}"/>
              </a:ext>
            </a:extLst>
          </p:cNvPr>
          <p:cNvSpPr>
            <a:spLocks noGrp="1"/>
          </p:cNvSpPr>
          <p:nvPr>
            <p:ph idx="1"/>
          </p:nvPr>
        </p:nvSpPr>
        <p:spPr>
          <a:xfrm>
            <a:off x="3304282" y="1448226"/>
            <a:ext cx="3934778" cy="7147983"/>
          </a:xfrm>
        </p:spPr>
        <p:txBody>
          <a:bodyPr/>
          <a:lstStyle>
            <a:lvl1pPr>
              <a:defRPr sz="2040"/>
            </a:lvl1pPr>
            <a:lvl2pPr>
              <a:defRPr sz="1785"/>
            </a:lvl2pPr>
            <a:lvl3pPr>
              <a:defRPr sz="153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48CCF06-2354-2064-15E8-3606F0EAC83B}"/>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FC7AB1E7-9275-95BD-3BD3-8F5D084C274D}"/>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6" name="Footer Placeholder 5">
            <a:extLst>
              <a:ext uri="{FF2B5EF4-FFF2-40B4-BE49-F238E27FC236}">
                <a16:creationId xmlns:a16="http://schemas.microsoft.com/office/drawing/2014/main" id="{D4CF237F-EDD1-B8DC-9885-D47CE6A87C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AFA139-8234-1A2E-795D-79507D06A4DD}"/>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1518286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73E8E-26D8-EC03-D5D7-16EF2D05A0E8}"/>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Picture Placeholder 2">
            <a:extLst>
              <a:ext uri="{FF2B5EF4-FFF2-40B4-BE49-F238E27FC236}">
                <a16:creationId xmlns:a16="http://schemas.microsoft.com/office/drawing/2014/main" id="{1E8BEF96-47D1-A30B-6F6F-F3D7093A75AE}"/>
              </a:ext>
            </a:extLst>
          </p:cNvPr>
          <p:cNvSpPr>
            <a:spLocks noGrp="1"/>
          </p:cNvSpPr>
          <p:nvPr>
            <p:ph type="pic" idx="1"/>
          </p:nvPr>
        </p:nvSpPr>
        <p:spPr>
          <a:xfrm>
            <a:off x="3304282" y="1448226"/>
            <a:ext cx="3934778" cy="7147983"/>
          </a:xfrm>
        </p:spPr>
        <p:txBody>
          <a:bodyPr/>
          <a:lstStyle>
            <a:lvl1pPr marL="0" indent="0">
              <a:buNone/>
              <a:defRPr sz="2040"/>
            </a:lvl1pPr>
            <a:lvl2pPr marL="291465" indent="0">
              <a:buNone/>
              <a:defRPr sz="1785"/>
            </a:lvl2pPr>
            <a:lvl3pPr marL="582930" indent="0">
              <a:buNone/>
              <a:defRPr sz="1530"/>
            </a:lvl3pPr>
            <a:lvl4pPr marL="874395" indent="0">
              <a:buNone/>
              <a:defRPr sz="1275"/>
            </a:lvl4pPr>
            <a:lvl5pPr marL="1165860" indent="0">
              <a:buNone/>
              <a:defRPr sz="1275"/>
            </a:lvl5pPr>
            <a:lvl6pPr marL="1457325" indent="0">
              <a:buNone/>
              <a:defRPr sz="1275"/>
            </a:lvl6pPr>
            <a:lvl7pPr marL="1748790" indent="0">
              <a:buNone/>
              <a:defRPr sz="1275"/>
            </a:lvl7pPr>
            <a:lvl8pPr marL="2040255" indent="0">
              <a:buNone/>
              <a:defRPr sz="1275"/>
            </a:lvl8pPr>
            <a:lvl9pPr marL="2331720" indent="0">
              <a:buNone/>
              <a:defRPr sz="1275"/>
            </a:lvl9pPr>
          </a:lstStyle>
          <a:p>
            <a:endParaRPr lang="en-US"/>
          </a:p>
        </p:txBody>
      </p:sp>
      <p:sp>
        <p:nvSpPr>
          <p:cNvPr id="4" name="Text Placeholder 3">
            <a:extLst>
              <a:ext uri="{FF2B5EF4-FFF2-40B4-BE49-F238E27FC236}">
                <a16:creationId xmlns:a16="http://schemas.microsoft.com/office/drawing/2014/main" id="{5D76491E-D53F-4736-18DD-EB834E142F4B}"/>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DBC04749-28DB-A8CE-C252-B04C2AFFF0E8}"/>
              </a:ext>
            </a:extLst>
          </p:cNvPr>
          <p:cNvSpPr>
            <a:spLocks noGrp="1"/>
          </p:cNvSpPr>
          <p:nvPr>
            <p:ph type="dt" sz="half" idx="10"/>
          </p:nvPr>
        </p:nvSpPr>
        <p:spPr/>
        <p:txBody>
          <a:bodyPr/>
          <a:lstStyle/>
          <a:p>
            <a:fld id="{540F1468-3D80-4EE0-B00A-9F0A3EE420CE}" type="datetimeFigureOut">
              <a:rPr lang="en-US" smtClean="0"/>
              <a:t>12/18/2024</a:t>
            </a:fld>
            <a:endParaRPr lang="en-US"/>
          </a:p>
        </p:txBody>
      </p:sp>
      <p:sp>
        <p:nvSpPr>
          <p:cNvPr id="6" name="Footer Placeholder 5">
            <a:extLst>
              <a:ext uri="{FF2B5EF4-FFF2-40B4-BE49-F238E27FC236}">
                <a16:creationId xmlns:a16="http://schemas.microsoft.com/office/drawing/2014/main" id="{FD42C887-00A7-CCCC-0753-A7B4B5CD44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DAE28D-C320-D289-9121-09582F5AC3CB}"/>
              </a:ext>
            </a:extLst>
          </p:cNvPr>
          <p:cNvSpPr>
            <a:spLocks noGrp="1"/>
          </p:cNvSpPr>
          <p:nvPr>
            <p:ph type="sldNum" sz="quarter" idx="12"/>
          </p:nvPr>
        </p:nvSpPr>
        <p:spPr/>
        <p:txBody>
          <a:bodyPr/>
          <a:lstStyle/>
          <a:p>
            <a:fld id="{6486B15D-910C-41B8-BFD7-D35095DBD388}" type="slidenum">
              <a:rPr lang="en-US" smtClean="0"/>
              <a:t>‹#›</a:t>
            </a:fld>
            <a:endParaRPr lang="en-US"/>
          </a:p>
        </p:txBody>
      </p:sp>
    </p:spTree>
    <p:extLst>
      <p:ext uri="{BB962C8B-B14F-4D97-AF65-F5344CB8AC3E}">
        <p14:creationId xmlns:p14="http://schemas.microsoft.com/office/powerpoint/2010/main" val="34331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AEFCDA-B3D3-C84A-844B-64DC9DFB2F54}"/>
              </a:ext>
            </a:extLst>
          </p:cNvPr>
          <p:cNvSpPr>
            <a:spLocks noGrp="1"/>
          </p:cNvSpPr>
          <p:nvPr>
            <p:ph type="title"/>
          </p:nvPr>
        </p:nvSpPr>
        <p:spPr>
          <a:xfrm>
            <a:off x="534354" y="535519"/>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B0CDC7-F46E-9F7F-37B8-3E59F891C2D8}"/>
              </a:ext>
            </a:extLst>
          </p:cNvPr>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9F2DDB-3386-B4E1-EF28-E4A9430CC3F8}"/>
              </a:ext>
            </a:extLst>
          </p:cNvPr>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540F1468-3D80-4EE0-B00A-9F0A3EE420CE}" type="datetimeFigureOut">
              <a:rPr lang="en-US" smtClean="0"/>
              <a:t>12/18/2024</a:t>
            </a:fld>
            <a:endParaRPr lang="en-US"/>
          </a:p>
        </p:txBody>
      </p:sp>
      <p:sp>
        <p:nvSpPr>
          <p:cNvPr id="5" name="Footer Placeholder 4">
            <a:extLst>
              <a:ext uri="{FF2B5EF4-FFF2-40B4-BE49-F238E27FC236}">
                <a16:creationId xmlns:a16="http://schemas.microsoft.com/office/drawing/2014/main" id="{B30A40EB-528B-FE41-B7A2-0C0E6C26ED4F}"/>
              </a:ext>
            </a:extLst>
          </p:cNvPr>
          <p:cNvSpPr>
            <a:spLocks noGrp="1"/>
          </p:cNvSpPr>
          <p:nvPr>
            <p:ph type="ftr" sz="quarter" idx="3"/>
          </p:nvPr>
        </p:nvSpPr>
        <p:spPr>
          <a:xfrm>
            <a:off x="2574609" y="9322649"/>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2F5FB64-751C-4E28-41D1-4EEF1C8E3332}"/>
              </a:ext>
            </a:extLst>
          </p:cNvPr>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6486B15D-910C-41B8-BFD7-D35095DBD388}" type="slidenum">
              <a:rPr lang="en-US" smtClean="0"/>
              <a:t>‹#›</a:t>
            </a:fld>
            <a:endParaRPr lang="en-US"/>
          </a:p>
        </p:txBody>
      </p:sp>
    </p:spTree>
    <p:extLst>
      <p:ext uri="{BB962C8B-B14F-4D97-AF65-F5344CB8AC3E}">
        <p14:creationId xmlns:p14="http://schemas.microsoft.com/office/powerpoint/2010/main" val="1906923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82930" rtl="0" eaLnBrk="1" latinLnBrk="0" hangingPunct="1">
        <a:lnSpc>
          <a:spcPct val="90000"/>
        </a:lnSpc>
        <a:spcBef>
          <a:spcPct val="0"/>
        </a:spcBef>
        <a:buNone/>
        <a:defRPr sz="2805" kern="1200">
          <a:solidFill>
            <a:schemeClr val="tx1"/>
          </a:solidFill>
          <a:latin typeface="+mj-lt"/>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mn-lt"/>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mn-lt"/>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mn-lt"/>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B02B295-318A-703F-8A43-575C96886A67}"/>
              </a:ext>
            </a:extLst>
          </p:cNvPr>
          <p:cNvGraphicFramePr>
            <a:graphicFrameLocks noGrp="1"/>
          </p:cNvGraphicFramePr>
          <p:nvPr>
            <p:extLst>
              <p:ext uri="{D42A27DB-BD31-4B8C-83A1-F6EECF244321}">
                <p14:modId xmlns:p14="http://schemas.microsoft.com/office/powerpoint/2010/main" val="1843293354"/>
              </p:ext>
            </p:extLst>
          </p:nvPr>
        </p:nvGraphicFramePr>
        <p:xfrm>
          <a:off x="685800" y="2739522"/>
          <a:ext cx="6400800" cy="6400800"/>
        </p:xfrm>
        <a:graphic>
          <a:graphicData uri="http://schemas.openxmlformats.org/drawingml/2006/table">
            <a:tbl>
              <a:tblPr firstRow="1" bandRow="1">
                <a:tableStyleId>{5C22544A-7EE6-4342-B048-85BDC9FD1C3A}</a:tableStyleId>
              </a:tblPr>
              <a:tblGrid>
                <a:gridCol w="533400">
                  <a:extLst>
                    <a:ext uri="{9D8B030D-6E8A-4147-A177-3AD203B41FA5}">
                      <a16:colId xmlns:a16="http://schemas.microsoft.com/office/drawing/2014/main" val="3187361713"/>
                    </a:ext>
                  </a:extLst>
                </a:gridCol>
                <a:gridCol w="533400">
                  <a:extLst>
                    <a:ext uri="{9D8B030D-6E8A-4147-A177-3AD203B41FA5}">
                      <a16:colId xmlns:a16="http://schemas.microsoft.com/office/drawing/2014/main" val="2827849257"/>
                    </a:ext>
                  </a:extLst>
                </a:gridCol>
                <a:gridCol w="533400">
                  <a:extLst>
                    <a:ext uri="{9D8B030D-6E8A-4147-A177-3AD203B41FA5}">
                      <a16:colId xmlns:a16="http://schemas.microsoft.com/office/drawing/2014/main" val="3611116903"/>
                    </a:ext>
                  </a:extLst>
                </a:gridCol>
                <a:gridCol w="533400">
                  <a:extLst>
                    <a:ext uri="{9D8B030D-6E8A-4147-A177-3AD203B41FA5}">
                      <a16:colId xmlns:a16="http://schemas.microsoft.com/office/drawing/2014/main" val="171859600"/>
                    </a:ext>
                  </a:extLst>
                </a:gridCol>
                <a:gridCol w="533400">
                  <a:extLst>
                    <a:ext uri="{9D8B030D-6E8A-4147-A177-3AD203B41FA5}">
                      <a16:colId xmlns:a16="http://schemas.microsoft.com/office/drawing/2014/main" val="2001313965"/>
                    </a:ext>
                  </a:extLst>
                </a:gridCol>
                <a:gridCol w="533400">
                  <a:extLst>
                    <a:ext uri="{9D8B030D-6E8A-4147-A177-3AD203B41FA5}">
                      <a16:colId xmlns:a16="http://schemas.microsoft.com/office/drawing/2014/main" val="4103240289"/>
                    </a:ext>
                  </a:extLst>
                </a:gridCol>
                <a:gridCol w="533400">
                  <a:extLst>
                    <a:ext uri="{9D8B030D-6E8A-4147-A177-3AD203B41FA5}">
                      <a16:colId xmlns:a16="http://schemas.microsoft.com/office/drawing/2014/main" val="736045681"/>
                    </a:ext>
                  </a:extLst>
                </a:gridCol>
                <a:gridCol w="533400">
                  <a:extLst>
                    <a:ext uri="{9D8B030D-6E8A-4147-A177-3AD203B41FA5}">
                      <a16:colId xmlns:a16="http://schemas.microsoft.com/office/drawing/2014/main" val="114148543"/>
                    </a:ext>
                  </a:extLst>
                </a:gridCol>
                <a:gridCol w="533400">
                  <a:extLst>
                    <a:ext uri="{9D8B030D-6E8A-4147-A177-3AD203B41FA5}">
                      <a16:colId xmlns:a16="http://schemas.microsoft.com/office/drawing/2014/main" val="817838092"/>
                    </a:ext>
                  </a:extLst>
                </a:gridCol>
                <a:gridCol w="533400">
                  <a:extLst>
                    <a:ext uri="{9D8B030D-6E8A-4147-A177-3AD203B41FA5}">
                      <a16:colId xmlns:a16="http://schemas.microsoft.com/office/drawing/2014/main" val="1009162492"/>
                    </a:ext>
                  </a:extLst>
                </a:gridCol>
                <a:gridCol w="533400">
                  <a:extLst>
                    <a:ext uri="{9D8B030D-6E8A-4147-A177-3AD203B41FA5}">
                      <a16:colId xmlns:a16="http://schemas.microsoft.com/office/drawing/2014/main" val="2920834669"/>
                    </a:ext>
                  </a:extLst>
                </a:gridCol>
                <a:gridCol w="533400">
                  <a:extLst>
                    <a:ext uri="{9D8B030D-6E8A-4147-A177-3AD203B41FA5}">
                      <a16:colId xmlns:a16="http://schemas.microsoft.com/office/drawing/2014/main" val="1361646314"/>
                    </a:ext>
                  </a:extLst>
                </a:gridCol>
              </a:tblGrid>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M</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4182099221"/>
                  </a:ext>
                </a:extLst>
              </a:tr>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3997996641"/>
                  </a:ext>
                </a:extLst>
              </a:tr>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2926868"/>
                  </a:ext>
                </a:extLst>
              </a:tr>
              <a:tr h="533400">
                <a:tc>
                  <a:txBody>
                    <a:bodyPr/>
                    <a:lstStyle/>
                    <a:p>
                      <a:pPr algn="ctr"/>
                      <a:r>
                        <a:rPr lang="en-US" sz="2800" b="0" dirty="0">
                          <a:solidFill>
                            <a:schemeClr val="tx1"/>
                          </a:solidFill>
                          <a:latin typeface="Century Gothic" panose="020B0502020202020204" pitchFamily="34" charset="0"/>
                        </a:rPr>
                        <a:t>A</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H</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8262752"/>
                  </a:ext>
                </a:extLst>
              </a:tr>
              <a:tr h="533400">
                <a:tc>
                  <a:txBody>
                    <a:bodyPr/>
                    <a:lstStyle/>
                    <a:p>
                      <a:pPr algn="ctr"/>
                      <a:r>
                        <a:rPr lang="en-US" sz="2800" b="0" dirty="0">
                          <a:solidFill>
                            <a:schemeClr val="tx1"/>
                          </a:solidFill>
                          <a:latin typeface="Century Gothic" panose="020B0502020202020204" pitchFamily="34" charset="0"/>
                        </a:rPr>
                        <a:t>I</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Y</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17350862"/>
                  </a:ext>
                </a:extLst>
              </a:tr>
              <a:tr h="533400">
                <a:tc>
                  <a:txBody>
                    <a:bodyPr/>
                    <a:lstStyle/>
                    <a:p>
                      <a:pPr algn="ctr"/>
                      <a:r>
                        <a:rPr lang="en-US" sz="2800" b="0" dirty="0">
                          <a:solidFill>
                            <a:schemeClr val="tx1"/>
                          </a:solidFill>
                          <a:latin typeface="Century Gothic" panose="020B0502020202020204" pitchFamily="34" charset="0"/>
                        </a:rPr>
                        <a:t>A</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P</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8058078"/>
                  </a:ext>
                </a:extLst>
              </a:tr>
              <a:tr h="533400">
                <a:tc>
                  <a:txBody>
                    <a:bodyPr/>
                    <a:lstStyle/>
                    <a:p>
                      <a:pPr algn="ctr"/>
                      <a:r>
                        <a:rPr lang="en-US" sz="2800" b="0" dirty="0">
                          <a:solidFill>
                            <a:schemeClr val="tx1"/>
                          </a:solidFill>
                          <a:latin typeface="Century Gothic" panose="020B0502020202020204" pitchFamily="34" charset="0"/>
                        </a:rPr>
                        <a:t>M</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D</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Y</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9723663"/>
                  </a:ext>
                </a:extLst>
              </a:tr>
              <a:tr h="533400">
                <a:tc>
                  <a:txBody>
                    <a:bodyPr/>
                    <a:lstStyle/>
                    <a:p>
                      <a:pPr algn="ctr"/>
                      <a:r>
                        <a:rPr lang="en-US" sz="2800" b="0" dirty="0">
                          <a:solidFill>
                            <a:schemeClr val="tx1"/>
                          </a:solidFill>
                          <a:latin typeface="Century Gothic" panose="020B0502020202020204" pitchFamily="34" charset="0"/>
                        </a:rPr>
                        <a:t>H</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M</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2435568"/>
                  </a:ext>
                </a:extLst>
              </a:tr>
              <a:tr h="533400">
                <a:tc>
                  <a:txBody>
                    <a:bodyPr/>
                    <a:lstStyle/>
                    <a:p>
                      <a:pPr algn="ctr"/>
                      <a:r>
                        <a:rPr lang="en-US" sz="2800" b="0" dirty="0">
                          <a:solidFill>
                            <a:schemeClr val="tx1"/>
                          </a:solidFill>
                          <a:latin typeface="Century Gothic" panose="020B0502020202020204" pitchFamily="34" charset="0"/>
                        </a:rPr>
                        <a:t>T</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G</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P</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9507389"/>
                  </a:ext>
                </a:extLst>
              </a:tr>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D</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T</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2490862603"/>
                  </a:ext>
                </a:extLst>
              </a:tr>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M</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113045596"/>
                  </a:ext>
                </a:extLst>
              </a:tr>
              <a:tr h="533400">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E</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I</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tc>
                  <a:txBody>
                    <a:bodyPr/>
                    <a:lstStyle/>
                    <a:p>
                      <a:pPr algn="ctr"/>
                      <a:endParaRPr lang="en-US" sz="2800" b="0" dirty="0">
                        <a:solidFill>
                          <a:schemeClr val="tx1"/>
                        </a:solidFill>
                        <a:latin typeface="Century Gothic" panose="020B0502020202020204" pitchFamily="34" charset="0"/>
                      </a:endParaRPr>
                    </a:p>
                  </a:txBody>
                  <a:tcPr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noFill/>
                  </a:tcPr>
                </a:tc>
                <a:extLst>
                  <a:ext uri="{0D108BD9-81ED-4DB2-BD59-A6C34878D82A}">
                    <a16:rowId xmlns:a16="http://schemas.microsoft.com/office/drawing/2014/main" val="1634306413"/>
                  </a:ext>
                </a:extLst>
              </a:tr>
            </a:tbl>
          </a:graphicData>
        </a:graphic>
      </p:graphicFrame>
      <p:sp>
        <p:nvSpPr>
          <p:cNvPr id="9" name="TextBox 8">
            <a:extLst>
              <a:ext uri="{FF2B5EF4-FFF2-40B4-BE49-F238E27FC236}">
                <a16:creationId xmlns:a16="http://schemas.microsoft.com/office/drawing/2014/main" id="{B66172CA-DDC7-FCF6-6975-DBB9860498D8}"/>
              </a:ext>
            </a:extLst>
          </p:cNvPr>
          <p:cNvSpPr txBox="1"/>
          <p:nvPr>
            <p:custDataLst>
              <p:tags r:id="rId1"/>
            </p:custDataLst>
          </p:nvPr>
        </p:nvSpPr>
        <p:spPr>
          <a:xfrm>
            <a:off x="418650" y="9392057"/>
            <a:ext cx="5592278" cy="261610"/>
          </a:xfrm>
          <a:prstGeom prst="rect">
            <a:avLst/>
          </a:prstGeom>
          <a:noFill/>
        </p:spPr>
        <p:txBody>
          <a:bodyPr wrap="square" rtlCol="0">
            <a:spAutoFit/>
          </a:bodyPr>
          <a:lstStyle/>
          <a:p>
            <a:r>
              <a:rPr lang="en-US" sz="1050" dirty="0">
                <a:latin typeface="Century Gothic" panose="020B0502020202020204" pitchFamily="34" charset="0"/>
              </a:rPr>
              <a:t>Created by Sarah Carter | @mathequalslove | mathequalslove.net |</a:t>
            </a:r>
          </a:p>
        </p:txBody>
      </p:sp>
      <p:pic>
        <p:nvPicPr>
          <p:cNvPr id="10" name="Picture 9" descr="A black text with a plus and a t&#10;&#10;Description automatically generated">
            <a:extLst>
              <a:ext uri="{FF2B5EF4-FFF2-40B4-BE49-F238E27FC236}">
                <a16:creationId xmlns:a16="http://schemas.microsoft.com/office/drawing/2014/main" id="{94C36383-33DF-047A-EB72-CD0BE8AF54B0}"/>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5038760" y="9372207"/>
            <a:ext cx="2286993" cy="301310"/>
          </a:xfrm>
          <a:prstGeom prst="rect">
            <a:avLst/>
          </a:prstGeom>
        </p:spPr>
      </p:pic>
      <p:sp>
        <p:nvSpPr>
          <p:cNvPr id="11" name="TextBox 10">
            <a:extLst>
              <a:ext uri="{FF2B5EF4-FFF2-40B4-BE49-F238E27FC236}">
                <a16:creationId xmlns:a16="http://schemas.microsoft.com/office/drawing/2014/main" id="{85F00642-14E9-9ED6-C3AF-930265BD65FE}"/>
              </a:ext>
            </a:extLst>
          </p:cNvPr>
          <p:cNvSpPr txBox="1"/>
          <p:nvPr>
            <p:custDataLst>
              <p:tags r:id="rId3"/>
            </p:custDataLst>
          </p:nvPr>
        </p:nvSpPr>
        <p:spPr>
          <a:xfrm>
            <a:off x="418650" y="381000"/>
            <a:ext cx="6756850" cy="1200329"/>
          </a:xfrm>
          <a:prstGeom prst="rect">
            <a:avLst/>
          </a:prstGeom>
          <a:noFill/>
        </p:spPr>
        <p:txBody>
          <a:bodyPr wrap="square" rtlCol="0">
            <a:spAutoFit/>
          </a:bodyPr>
          <a:lstStyle/>
          <a:p>
            <a:pPr algn="ctr"/>
            <a:r>
              <a:rPr lang="en-US" sz="3600" b="1" dirty="0">
                <a:latin typeface="Century Gothic" panose="020B0502020202020204" pitchFamily="34" charset="0"/>
              </a:rPr>
              <a:t>MATHEMATICS</a:t>
            </a:r>
            <a:br>
              <a:rPr lang="en-US" sz="3600" b="1" dirty="0">
                <a:latin typeface="Century Gothic" panose="020B0502020202020204" pitchFamily="34" charset="0"/>
              </a:rPr>
            </a:br>
            <a:r>
              <a:rPr lang="en-US" sz="3600" b="1" dirty="0">
                <a:latin typeface="Century Gothic" panose="020B0502020202020204" pitchFamily="34" charset="0"/>
              </a:rPr>
              <a:t>WORD PATH GRID PUZZLE</a:t>
            </a:r>
          </a:p>
        </p:txBody>
      </p:sp>
      <p:sp>
        <p:nvSpPr>
          <p:cNvPr id="12" name="TextBox 11">
            <a:extLst>
              <a:ext uri="{FF2B5EF4-FFF2-40B4-BE49-F238E27FC236}">
                <a16:creationId xmlns:a16="http://schemas.microsoft.com/office/drawing/2014/main" id="{B46DA12D-1751-6CE2-3C53-2322292487C6}"/>
              </a:ext>
            </a:extLst>
          </p:cNvPr>
          <p:cNvSpPr txBox="1"/>
          <p:nvPr>
            <p:custDataLst>
              <p:tags r:id="rId4"/>
            </p:custDataLst>
          </p:nvPr>
        </p:nvSpPr>
        <p:spPr>
          <a:xfrm>
            <a:off x="507775" y="1621029"/>
            <a:ext cx="6756849" cy="1477328"/>
          </a:xfrm>
          <a:prstGeom prst="rect">
            <a:avLst/>
          </a:prstGeom>
          <a:noFill/>
        </p:spPr>
        <p:txBody>
          <a:bodyPr wrap="square" rtlCol="0">
            <a:spAutoFit/>
          </a:bodyPr>
          <a:lstStyle/>
          <a:p>
            <a:r>
              <a:rPr lang="en-US" b="1" dirty="0">
                <a:latin typeface="Century Gothic" panose="020B0502020202020204" pitchFamily="34" charset="0"/>
              </a:rPr>
              <a:t>Find and mark each hidden mathematical word in the grid below. Each square features one word in which each letter connects to the next letter in the word either horizontally or vertically. </a:t>
            </a:r>
          </a:p>
          <a:p>
            <a:endParaRPr lang="en-US" dirty="0"/>
          </a:p>
        </p:txBody>
      </p:sp>
    </p:spTree>
    <p:extLst>
      <p:ext uri="{BB962C8B-B14F-4D97-AF65-F5344CB8AC3E}">
        <p14:creationId xmlns:p14="http://schemas.microsoft.com/office/powerpoint/2010/main" val="5791970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159"/>
  <p:tag name="SLIDES" val="1,2,3,4,5,6,7,8,9"/>
  <p:tag name="RESULT" val="slide-265-16"/>
</p:tagLst>
</file>

<file path=ppt/tags/tag2.xml><?xml version="1.0" encoding="utf-8"?>
<p:tagLst xmlns:a="http://schemas.openxmlformats.org/drawingml/2006/main" xmlns:r="http://schemas.openxmlformats.org/officeDocument/2006/relationships" xmlns:p="http://schemas.openxmlformats.org/presentationml/2006/main">
  <p:tag name="SOURCE" val="slide-256-158"/>
  <p:tag name="SLIDES" val="1,2,3,4,5,6,7,8,9"/>
  <p:tag name="RESULT" val="slide-265-17"/>
</p:tagLst>
</file>

<file path=ppt/tags/tag3.xml><?xml version="1.0" encoding="utf-8"?>
<p:tagLst xmlns:a="http://schemas.openxmlformats.org/drawingml/2006/main" xmlns:r="http://schemas.openxmlformats.org/officeDocument/2006/relationships" xmlns:p="http://schemas.openxmlformats.org/presentationml/2006/main">
  <p:tag name="SOURCE" val="slide-256-160"/>
  <p:tag name="SLIDES" val="1,2,3,4,5,6,7,8,9"/>
  <p:tag name="RESULT" val="slide-265-14"/>
</p:tagLst>
</file>

<file path=ppt/tags/tag4.xml><?xml version="1.0" encoding="utf-8"?>
<p:tagLst xmlns:a="http://schemas.openxmlformats.org/drawingml/2006/main" xmlns:r="http://schemas.openxmlformats.org/officeDocument/2006/relationships" xmlns:p="http://schemas.openxmlformats.org/presentationml/2006/main">
  <p:tag name="SOURCE" val="slide-256-162"/>
  <p:tag name="SLIDES" val="1,2,3,4,5,6,7,8,9"/>
  <p:tag name="RESULT" val="slide-265-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TotalTime>
  <Words>160</Words>
  <Application>Microsoft Office PowerPoint</Application>
  <PresentationFormat>Custom</PresentationFormat>
  <Paragraphs>111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1</cp:revision>
  <dcterms:created xsi:type="dcterms:W3CDTF">2024-12-18T17:43:14Z</dcterms:created>
  <dcterms:modified xsi:type="dcterms:W3CDTF">2024-12-18T18:00:21Z</dcterms:modified>
</cp:coreProperties>
</file>