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2" autoAdjust="0"/>
    <p:restoredTop sz="94660"/>
  </p:normalViewPr>
  <p:slideViewPr>
    <p:cSldViewPr snapToGrid="0" showGuides="1">
      <p:cViewPr>
        <p:scale>
          <a:sx n="43" d="100"/>
          <a:sy n="43" d="100"/>
        </p:scale>
        <p:origin x="1216" y="14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1AE32DA-B166-4337-B5A5-88658F2DEA1E}"/>
    <pc:docChg chg="delSld">
      <pc:chgData name="Sarah Carter" userId="4b4e2a7e9c42e1b2" providerId="LiveId" clId="{71AE32DA-B166-4337-B5A5-88658F2DEA1E}" dt="2025-06-01T20:59:26.617" v="0" actId="2696"/>
      <pc:docMkLst>
        <pc:docMk/>
      </pc:docMkLst>
      <pc:sldChg chg="del">
        <pc:chgData name="Sarah Carter" userId="4b4e2a7e9c42e1b2" providerId="LiveId" clId="{71AE32DA-B166-4337-B5A5-88658F2DEA1E}" dt="2025-06-01T20:59:26.617" v="0" actId="2696"/>
        <pc:sldMkLst>
          <pc:docMk/>
          <pc:sldMk cId="899963278" sldId="260"/>
        </pc:sldMkLst>
      </pc:sldChg>
      <pc:sldChg chg="del">
        <pc:chgData name="Sarah Carter" userId="4b4e2a7e9c42e1b2" providerId="LiveId" clId="{71AE32DA-B166-4337-B5A5-88658F2DEA1E}" dt="2025-06-01T20:59:26.617" v="0" actId="2696"/>
        <pc:sldMkLst>
          <pc:docMk/>
          <pc:sldMk cId="4072887550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MATHS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“MATHS” 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942D237-4AB4-F2F8-4550-D2ACFB0DF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80668" y="2140528"/>
            <a:ext cx="3173914" cy="317391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FE6AF5-29A4-3515-F5FD-2690A8C0D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3881582" y="2140528"/>
            <a:ext cx="3173914" cy="317391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D3206AD-A00A-E4A4-B6FA-6E361A6D44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80668" y="5441442"/>
            <a:ext cx="3173914" cy="317391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68C6FFA-F256-8851-A2BD-D752AC29AB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881582" y="5441442"/>
            <a:ext cx="3173914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MATHS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“MATHS”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47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66</cp:revision>
  <dcterms:created xsi:type="dcterms:W3CDTF">2025-05-20T02:24:24Z</dcterms:created>
  <dcterms:modified xsi:type="dcterms:W3CDTF">2025-06-01T20:59:34Z</dcterms:modified>
</cp:coreProperties>
</file>