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AD557C7-722B-4215-830C-BD0F2A5165CD}"/>
    <pc:docChg chg="delSld">
      <pc:chgData name="Sarah Carter" userId="4b4e2a7e9c42e1b2" providerId="LiveId" clId="{EAD557C7-722B-4215-830C-BD0F2A5165CD}" dt="2025-05-30T17:06:08.460" v="0" actId="2696"/>
      <pc:docMkLst>
        <pc:docMk/>
      </pc:docMkLst>
      <pc:sldChg chg="del">
        <pc:chgData name="Sarah Carter" userId="4b4e2a7e9c42e1b2" providerId="LiveId" clId="{EAD557C7-722B-4215-830C-BD0F2A5165CD}" dt="2025-05-30T17:06:08.460" v="0" actId="2696"/>
        <pc:sldMkLst>
          <pc:docMk/>
          <pc:sldMk cId="632322712" sldId="260"/>
        </pc:sldMkLst>
      </pc:sldChg>
      <pc:sldChg chg="del">
        <pc:chgData name="Sarah Carter" userId="4b4e2a7e9c42e1b2" providerId="LiveId" clId="{EAD557C7-722B-4215-830C-BD0F2A5165CD}" dt="2025-05-30T17:06:08.460" v="0" actId="2696"/>
        <pc:sldMkLst>
          <pc:docMk/>
          <pc:sldMk cId="2711681211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METRIC DAY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“METRIC DAY”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46413" y="2212799"/>
            <a:ext cx="3017520" cy="301752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17933" y="2212799"/>
            <a:ext cx="3017520" cy="301752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46413" y="5484319"/>
            <a:ext cx="3017520" cy="301752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17933" y="5484319"/>
            <a:ext cx="3017520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METRIC DAY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“METRIC DAY”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74530" y="1880799"/>
            <a:ext cx="6623341" cy="7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76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2025-05-20T02:24:24Z</dcterms:created>
  <dcterms:modified xsi:type="dcterms:W3CDTF">2025-05-30T17:06:10Z</dcterms:modified>
</cp:coreProperties>
</file>