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49" d="100"/>
          <a:sy n="49" d="100"/>
        </p:scale>
        <p:origin x="1828" y="-1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2DB15C1-8FFB-4BE0-95D5-1457C47DF47D}"/>
    <pc:docChg chg="delSld">
      <pc:chgData name="Sarah Carter" userId="4b4e2a7e9c42e1b2" providerId="LiveId" clId="{72DB15C1-8FFB-4BE0-95D5-1457C47DF47D}" dt="2025-01-13T18:10:00.512" v="0" actId="2696"/>
      <pc:docMkLst>
        <pc:docMk/>
      </pc:docMkLst>
      <pc:sldChg chg="del">
        <pc:chgData name="Sarah Carter" userId="4b4e2a7e9c42e1b2" providerId="LiveId" clId="{72DB15C1-8FFB-4BE0-95D5-1457C47DF47D}" dt="2025-01-13T18:10:00.512" v="0" actId="2696"/>
        <pc:sldMkLst>
          <pc:docMk/>
          <pc:sldMk cId="683342743" sldId="265"/>
        </pc:sldMkLst>
      </pc:sldChg>
      <pc:sldChg chg="del">
        <pc:chgData name="Sarah Carter" userId="4b4e2a7e9c42e1b2" providerId="LiveId" clId="{72DB15C1-8FFB-4BE0-95D5-1457C47DF47D}" dt="2025-01-13T18:10:00.512" v="0" actId="2696"/>
        <pc:sldMkLst>
          <pc:docMk/>
          <pc:sldMk cId="925723106" sldId="266"/>
        </pc:sldMkLst>
      </pc:sldChg>
      <pc:sldChg chg="del">
        <pc:chgData name="Sarah Carter" userId="4b4e2a7e9c42e1b2" providerId="LiveId" clId="{72DB15C1-8FFB-4BE0-95D5-1457C47DF47D}" dt="2025-01-13T18:10:00.512" v="0" actId="2696"/>
        <pc:sldMkLst>
          <pc:docMk/>
          <pc:sldMk cId="1904777705" sldId="267"/>
        </pc:sldMkLst>
      </pc:sldChg>
      <pc:sldChg chg="del">
        <pc:chgData name="Sarah Carter" userId="4b4e2a7e9c42e1b2" providerId="LiveId" clId="{72DB15C1-8FFB-4BE0-95D5-1457C47DF47D}" dt="2025-01-13T18:10:00.512" v="0" actId="2696"/>
        <pc:sldMkLst>
          <pc:docMk/>
          <pc:sldMk cId="1588295539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B29AAED0-7519-5FF8-BE7E-5D2901BAD4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0900" y="1714500"/>
            <a:ext cx="2517486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57E6E90E-D9AF-DDC8-EBA2-5FACB9C453B8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D839B5CD-DE75-C04F-054E-1346D60092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00" y="1714500"/>
            <a:ext cx="2517486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C56E457E-0AD8-1786-4638-014A355A5B2E}"/>
              </a:ext>
            </a:extLst>
          </p:cNvPr>
          <p:cNvSpPr txBox="1"/>
          <p:nvPr/>
        </p:nvSpPr>
        <p:spPr>
          <a:xfrm>
            <a:off x="4114800" y="1524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C2C6D0B8-06F1-8217-2696-7DBCD5D7606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5626100"/>
            <a:ext cx="2517486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4D709905-A1E5-2465-DD9B-D8190889304A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FAA66269-C413-404D-B607-873179315E4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29100" y="5626100"/>
            <a:ext cx="2517486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A7968DE9-5AAC-AAFB-2846-0DA7B905F125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8330E318-B86F-7201-0EA0-507CE174D12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13FC4BE5-DDA1-7A95-E1E8-0191FC0EC9B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23" name="Picture 2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6C8CCC0-D3BB-0E41-0B0C-2BA99225844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sp>
        <p:nvSpPr>
          <p:cNvPr id="24" name="TextBox 21 M">
            <a:extLst>
              <a:ext uri="{FF2B5EF4-FFF2-40B4-BE49-F238E27FC236}">
                <a16:creationId xmlns:a16="http://schemas.microsoft.com/office/drawing/2014/main" id="{8B28F8F6-EBE7-A9D5-A675-3C544F17FC9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3826286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6DB2CA1E-89F9-C4A4-6222-DA5F94279A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0900" y="1714500"/>
            <a:ext cx="2517486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1ACE114-D358-9EB7-D4AD-4F633D90566C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AE063C69-4830-FD01-2BEE-08275D024B3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00" y="1714500"/>
            <a:ext cx="2517486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D941FF32-151A-BD82-2D56-72248A1EA327}"/>
              </a:ext>
            </a:extLst>
          </p:cNvPr>
          <p:cNvSpPr txBox="1"/>
          <p:nvPr/>
        </p:nvSpPr>
        <p:spPr>
          <a:xfrm>
            <a:off x="4114800" y="1524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1BDD250B-1EA0-8436-198A-528A3B14305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5626100"/>
            <a:ext cx="2517486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6BE6A78F-08E0-0A9A-9F6C-048166BEFB25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2FE1FDA0-C815-244F-0E00-CA561CAD3E3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29100" y="5626100"/>
            <a:ext cx="2517486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E3CA2057-BA29-8E98-9C1A-0F8FB692E3F4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5CDD17B5-756A-CEE7-DF83-A52B9200721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34F6ED2F-41B7-E5F5-AC42-AC1D14A8B0C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23" name="Picture 2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0E34642-92E4-18AA-B55B-A2A0321AA5E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sp>
        <p:nvSpPr>
          <p:cNvPr id="24" name="TextBox 21 M">
            <a:extLst>
              <a:ext uri="{FF2B5EF4-FFF2-40B4-BE49-F238E27FC236}">
                <a16:creationId xmlns:a16="http://schemas.microsoft.com/office/drawing/2014/main" id="{7D031ECE-62EE-BF21-834F-DA22C52B2BC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1776719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60032017-28ED-5A64-9A4D-2C1C9B4304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0900" y="1714500"/>
            <a:ext cx="2517486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E7D719B-CA8E-011A-393F-F84F0F056324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4F8024C8-C9B9-5D2A-E839-B9AC55806E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00" y="1714500"/>
            <a:ext cx="2517486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955B5090-64AD-6361-3EDF-33BB6FCD1229}"/>
              </a:ext>
            </a:extLst>
          </p:cNvPr>
          <p:cNvSpPr txBox="1"/>
          <p:nvPr/>
        </p:nvSpPr>
        <p:spPr>
          <a:xfrm>
            <a:off x="4114800" y="1524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DE7210E9-D87D-3C05-5F3A-CC110E55C63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5626100"/>
            <a:ext cx="2517486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A4DB4BCD-5EB4-1345-660C-36406608F849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D4021BCD-0CAE-DABE-2A09-24B482EA19E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29100" y="5626100"/>
            <a:ext cx="2517486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9E5BBE74-2885-7F0D-40EE-498F883367AD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0BDF9B12-ED9E-4C5F-005C-1A7E5B772CE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62B51BAC-3F5F-40F9-895D-A2937E23471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23" name="Picture 2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CA6ABD6-A752-C6E4-B2B3-C4C820621A5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sp>
        <p:nvSpPr>
          <p:cNvPr id="24" name="TextBox 21 M">
            <a:extLst>
              <a:ext uri="{FF2B5EF4-FFF2-40B4-BE49-F238E27FC236}">
                <a16:creationId xmlns:a16="http://schemas.microsoft.com/office/drawing/2014/main" id="{8FE34F7C-AF13-B769-0B60-2EC17B82BEE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2311232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A1CAAB55-BF2D-537B-6DC7-A3B9DF3EF0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0900" y="1714500"/>
            <a:ext cx="2517486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7EAAD896-7D12-6B35-A7EE-A56F71E706A7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7F805EC3-DECE-9ACC-82CF-FBC9831CDC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00" y="1714500"/>
            <a:ext cx="2517486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141737D5-C554-368E-FEB2-C864F31A3205}"/>
              </a:ext>
            </a:extLst>
          </p:cNvPr>
          <p:cNvSpPr txBox="1"/>
          <p:nvPr/>
        </p:nvSpPr>
        <p:spPr>
          <a:xfrm>
            <a:off x="4114800" y="1524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AC0C8B89-1E4D-A1C4-BBC6-3A1AF7DD2A7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5626100"/>
            <a:ext cx="2517486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615C19AC-4D43-7DF9-9C07-DE8CBC648FAB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CBEA7E41-BA86-1B7F-C25E-7D4649ABAA1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29100" y="5626100"/>
            <a:ext cx="2517486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FA2C61BE-2A3E-48FE-120E-90C237A6C684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AAE46329-BBED-9358-B9F5-CDA3C77EB10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HIDATO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1CE6D09C-CCDA-9C43-5AAD-712ED061D56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23" name="Picture 2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224193D-21EF-5DA5-CA53-9195EC53195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sp>
        <p:nvSpPr>
          <p:cNvPr id="24" name="TextBox 21 M">
            <a:extLst>
              <a:ext uri="{FF2B5EF4-FFF2-40B4-BE49-F238E27FC236}">
                <a16:creationId xmlns:a16="http://schemas.microsoft.com/office/drawing/2014/main" id="{C28F7D53-03F8-9C6A-F1CB-26B2B4B047BC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30001113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1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4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4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4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4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1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1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1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2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2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2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2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216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2024-12-11T02:50:01Z</dcterms:created>
  <dcterms:modified xsi:type="dcterms:W3CDTF">2025-01-13T18:10:04Z</dcterms:modified>
</cp:coreProperties>
</file>