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FA17EB-77D2-4EC1-A04F-A0BC9418D4AE}" v="1579" dt="2025-01-13T18:13:20.2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896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9FA17EB-77D2-4EC1-A04F-A0BC9418D4AE}"/>
    <pc:docChg chg="undo custSel addSld delSld modSld">
      <pc:chgData name="Sarah Carter" userId="4b4e2a7e9c42e1b2" providerId="LiveId" clId="{B9FA17EB-77D2-4EC1-A04F-A0BC9418D4AE}" dt="2025-01-13T18:13:20.268" v="3198" actId="948"/>
      <pc:docMkLst>
        <pc:docMk/>
      </pc:docMkLst>
      <pc:sldChg chg="modSp del mod">
        <pc:chgData name="Sarah Carter" userId="4b4e2a7e9c42e1b2" providerId="LiveId" clId="{B9FA17EB-77D2-4EC1-A04F-A0BC9418D4AE}" dt="2024-12-18T18:36:53.230" v="832" actId="2696"/>
        <pc:sldMkLst>
          <pc:docMk/>
          <pc:sldMk cId="3308368864" sldId="259"/>
        </pc:sldMkLst>
      </pc:sldChg>
      <pc:sldChg chg="del">
        <pc:chgData name="Sarah Carter" userId="4b4e2a7e9c42e1b2" providerId="LiveId" clId="{B9FA17EB-77D2-4EC1-A04F-A0BC9418D4AE}" dt="2024-12-18T18:19:01.707" v="1" actId="2696"/>
        <pc:sldMkLst>
          <pc:docMk/>
          <pc:sldMk cId="674758466" sldId="260"/>
        </pc:sldMkLst>
      </pc:sldChg>
      <pc:sldChg chg="addSp delSp modSp add del mod">
        <pc:chgData name="Sarah Carter" userId="4b4e2a7e9c42e1b2" providerId="LiveId" clId="{B9FA17EB-77D2-4EC1-A04F-A0BC9418D4AE}" dt="2025-01-13T18:12:30.215" v="2328" actId="2696"/>
        <pc:sldMkLst>
          <pc:docMk/>
          <pc:sldMk cId="862930784" sldId="260"/>
        </pc:sldMkLst>
        <pc:spChg chg="add mod topLvl modVis">
          <ac:chgData name="Sarah Carter" userId="4b4e2a7e9c42e1b2" providerId="LiveId" clId="{B9FA17EB-77D2-4EC1-A04F-A0BC9418D4AE}" dt="2024-12-18T18:39:24.298" v="1289" actId="948"/>
          <ac:spMkLst>
            <pc:docMk/>
            <pc:sldMk cId="862930784" sldId="260"/>
            <ac:spMk id="4" creationId="{19CE68A6-D494-C021-957A-3A7E27DA9A91}"/>
          </ac:spMkLst>
        </pc:spChg>
        <pc:spChg chg="add mod">
          <ac:chgData name="Sarah Carter" userId="4b4e2a7e9c42e1b2" providerId="LiveId" clId="{B9FA17EB-77D2-4EC1-A04F-A0BC9418D4AE}" dt="2024-12-18T18:35:48.847" v="516"/>
          <ac:spMkLst>
            <pc:docMk/>
            <pc:sldMk cId="862930784" sldId="260"/>
            <ac:spMk id="6" creationId="{9114CC5C-9046-8F13-209C-EABD664C970C}"/>
          </ac:spMkLst>
        </pc:spChg>
        <pc:spChg chg="add mod ord modVis">
          <ac:chgData name="Sarah Carter" userId="4b4e2a7e9c42e1b2" providerId="LiveId" clId="{B9FA17EB-77D2-4EC1-A04F-A0BC9418D4AE}" dt="2024-12-18T18:39:17.148" v="1274" actId="14429"/>
          <ac:spMkLst>
            <pc:docMk/>
            <pc:sldMk cId="862930784" sldId="260"/>
            <ac:spMk id="7" creationId="{DC2D73FE-3F21-9BB5-4881-6D6A261F6D9E}"/>
          </ac:spMkLst>
        </pc:spChg>
        <pc:spChg chg="add mod">
          <ac:chgData name="Sarah Carter" userId="4b4e2a7e9c42e1b2" providerId="LiveId" clId="{B9FA17EB-77D2-4EC1-A04F-A0BC9418D4AE}" dt="2024-12-18T18:36:01.481" v="676"/>
          <ac:spMkLst>
            <pc:docMk/>
            <pc:sldMk cId="862930784" sldId="260"/>
            <ac:spMk id="8" creationId="{C25EBDAD-98A6-4F59-A547-8731855675B0}"/>
          </ac:spMkLst>
        </pc:spChg>
        <pc:picChg chg="add mod topLvl">
          <ac:chgData name="Sarah Carter" userId="4b4e2a7e9c42e1b2" providerId="LiveId" clId="{B9FA17EB-77D2-4EC1-A04F-A0BC9418D4AE}" dt="2024-12-18T18:38:04.486" v="1130"/>
          <ac:picMkLst>
            <pc:docMk/>
            <pc:sldMk cId="862930784" sldId="260"/>
            <ac:picMk id="3" creationId="{9AAC7057-F492-621F-0D9C-6793B879311A}"/>
          </ac:picMkLst>
        </pc:picChg>
        <pc:picChg chg="add mod">
          <ac:chgData name="Sarah Carter" userId="4b4e2a7e9c42e1b2" providerId="LiveId" clId="{B9FA17EB-77D2-4EC1-A04F-A0BC9418D4AE}" dt="2025-01-13T18:12:17.715" v="2247" actId="1035"/>
          <ac:picMkLst>
            <pc:docMk/>
            <pc:sldMk cId="862930784" sldId="260"/>
            <ac:picMk id="9" creationId="{9955617D-E525-3D87-3BC2-D596FFB330E4}"/>
          </ac:picMkLst>
        </pc:picChg>
      </pc:sldChg>
      <pc:sldChg chg="addSp delSp modSp add mod">
        <pc:chgData name="Sarah Carter" userId="4b4e2a7e9c42e1b2" providerId="LiveId" clId="{B9FA17EB-77D2-4EC1-A04F-A0BC9418D4AE}" dt="2025-01-13T18:13:20.158" v="2973" actId="948"/>
        <pc:sldMkLst>
          <pc:docMk/>
          <pc:sldMk cId="1232562549" sldId="261"/>
        </pc:sldMkLst>
        <pc:spChg chg="add mod topLvl">
          <ac:chgData name="Sarah Carter" userId="4b4e2a7e9c42e1b2" providerId="LiveId" clId="{B9FA17EB-77D2-4EC1-A04F-A0BC9418D4AE}" dt="2025-01-13T18:13:13.050" v="2732" actId="948"/>
          <ac:spMkLst>
            <pc:docMk/>
            <pc:sldMk cId="1232562549" sldId="261"/>
            <ac:spMk id="4" creationId="{CDCCE18C-604E-7B87-C7C3-C6BC131ECE53}"/>
          </ac:spMkLst>
        </pc:spChg>
        <pc:spChg chg="add mod">
          <ac:chgData name="Sarah Carter" userId="4b4e2a7e9c42e1b2" providerId="LiveId" clId="{B9FA17EB-77D2-4EC1-A04F-A0BC9418D4AE}" dt="2025-01-13T18:12:40.300" v="2337"/>
          <ac:spMkLst>
            <pc:docMk/>
            <pc:sldMk cId="1232562549" sldId="261"/>
            <ac:spMk id="6" creationId="{C7C4DC33-EE70-6705-6D67-1D99615B1DC6}"/>
          </ac:spMkLst>
        </pc:spChg>
        <pc:spChg chg="add mod">
          <ac:chgData name="Sarah Carter" userId="4b4e2a7e9c42e1b2" providerId="LiveId" clId="{B9FA17EB-77D2-4EC1-A04F-A0BC9418D4AE}" dt="2025-01-13T18:13:20.158" v="2973" actId="948"/>
          <ac:spMkLst>
            <pc:docMk/>
            <pc:sldMk cId="1232562549" sldId="261"/>
            <ac:spMk id="7" creationId="{EF41564B-5A2B-9B41-6A1A-536A7AE9A799}"/>
          </ac:spMkLst>
        </pc:spChg>
        <pc:spChg chg="add mod">
          <ac:chgData name="Sarah Carter" userId="4b4e2a7e9c42e1b2" providerId="LiveId" clId="{B9FA17EB-77D2-4EC1-A04F-A0BC9418D4AE}" dt="2025-01-13T18:12:40.300" v="2339"/>
          <ac:spMkLst>
            <pc:docMk/>
            <pc:sldMk cId="1232562549" sldId="261"/>
            <ac:spMk id="8" creationId="{C177A2DB-F331-6FCA-A712-12C8611117AF}"/>
          </ac:spMkLst>
        </pc:spChg>
        <pc:grpChg chg="add del mod">
          <ac:chgData name="Sarah Carter" userId="4b4e2a7e9c42e1b2" providerId="LiveId" clId="{B9FA17EB-77D2-4EC1-A04F-A0BC9418D4AE}" dt="2025-01-13T18:11:13.617" v="1622"/>
          <ac:grpSpMkLst>
            <pc:docMk/>
            <pc:sldMk cId="1232562549" sldId="261"/>
            <ac:grpSpMk id="5" creationId="{C2CB1C27-A25F-A381-7E1E-9F004EBC9F0A}"/>
          </ac:grpSpMkLst>
        </pc:grpChg>
        <pc:picChg chg="add mod topLvl">
          <ac:chgData name="Sarah Carter" userId="4b4e2a7e9c42e1b2" providerId="LiveId" clId="{B9FA17EB-77D2-4EC1-A04F-A0BC9418D4AE}" dt="2025-01-13T18:13:01.712" v="2595"/>
          <ac:picMkLst>
            <pc:docMk/>
            <pc:sldMk cId="1232562549" sldId="261"/>
            <ac:picMk id="3" creationId="{DD00DF82-65BA-9DC8-7D53-4B2C5DBC1C0E}"/>
          </ac:picMkLst>
        </pc:picChg>
        <pc:picChg chg="add mod">
          <ac:chgData name="Sarah Carter" userId="4b4e2a7e9c42e1b2" providerId="LiveId" clId="{B9FA17EB-77D2-4EC1-A04F-A0BC9418D4AE}" dt="2025-01-13T18:12:40.300" v="2340"/>
          <ac:picMkLst>
            <pc:docMk/>
            <pc:sldMk cId="1232562549" sldId="261"/>
            <ac:picMk id="9" creationId="{5A9BC0C2-E1F8-FEA7-FC1B-A339703C3CA9}"/>
          </ac:picMkLst>
        </pc:picChg>
      </pc:sldChg>
      <pc:sldChg chg="del">
        <pc:chgData name="Sarah Carter" userId="4b4e2a7e9c42e1b2" providerId="LiveId" clId="{B9FA17EB-77D2-4EC1-A04F-A0BC9418D4AE}" dt="2024-12-18T18:19:01.707" v="1" actId="2696"/>
        <pc:sldMkLst>
          <pc:docMk/>
          <pc:sldMk cId="2707659766" sldId="261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076514349" sldId="261"/>
        </pc:sldMkLst>
      </pc:sldChg>
      <pc:sldChg chg="addSp delSp modSp add mod">
        <pc:chgData name="Sarah Carter" userId="4b4e2a7e9c42e1b2" providerId="LiveId" clId="{B9FA17EB-77D2-4EC1-A04F-A0BC9418D4AE}" dt="2025-01-13T18:13:20.164" v="2988" actId="948"/>
        <pc:sldMkLst>
          <pc:docMk/>
          <pc:sldMk cId="2660642621" sldId="262"/>
        </pc:sldMkLst>
        <pc:spChg chg="add mod topLvl">
          <ac:chgData name="Sarah Carter" userId="4b4e2a7e9c42e1b2" providerId="LiveId" clId="{B9FA17EB-77D2-4EC1-A04F-A0BC9418D4AE}" dt="2025-01-13T18:13:13.050" v="2747" actId="948"/>
          <ac:spMkLst>
            <pc:docMk/>
            <pc:sldMk cId="2660642621" sldId="262"/>
            <ac:spMk id="4" creationId="{A2A767FF-656B-C070-4317-9CC612E002B0}"/>
          </ac:spMkLst>
        </pc:spChg>
        <pc:spChg chg="add mod">
          <ac:chgData name="Sarah Carter" userId="4b4e2a7e9c42e1b2" providerId="LiveId" clId="{B9FA17EB-77D2-4EC1-A04F-A0BC9418D4AE}" dt="2025-01-13T18:12:40.312" v="2349"/>
          <ac:spMkLst>
            <pc:docMk/>
            <pc:sldMk cId="2660642621" sldId="262"/>
            <ac:spMk id="6" creationId="{99B124BB-4A64-BF3D-EC53-A045636670FE}"/>
          </ac:spMkLst>
        </pc:spChg>
        <pc:spChg chg="add mod">
          <ac:chgData name="Sarah Carter" userId="4b4e2a7e9c42e1b2" providerId="LiveId" clId="{B9FA17EB-77D2-4EC1-A04F-A0BC9418D4AE}" dt="2025-01-13T18:13:20.164" v="2988" actId="948"/>
          <ac:spMkLst>
            <pc:docMk/>
            <pc:sldMk cId="2660642621" sldId="262"/>
            <ac:spMk id="7" creationId="{F3930D9F-4BE2-D414-A45D-347377B96483}"/>
          </ac:spMkLst>
        </pc:spChg>
        <pc:spChg chg="add mod">
          <ac:chgData name="Sarah Carter" userId="4b4e2a7e9c42e1b2" providerId="LiveId" clId="{B9FA17EB-77D2-4EC1-A04F-A0BC9418D4AE}" dt="2025-01-13T18:12:40.312" v="2351"/>
          <ac:spMkLst>
            <pc:docMk/>
            <pc:sldMk cId="2660642621" sldId="262"/>
            <ac:spMk id="8" creationId="{60EDC557-4E79-1CCE-35AA-7EC53E3BA1AC}"/>
          </ac:spMkLst>
        </pc:spChg>
        <pc:grpChg chg="add del mod">
          <ac:chgData name="Sarah Carter" userId="4b4e2a7e9c42e1b2" providerId="LiveId" clId="{B9FA17EB-77D2-4EC1-A04F-A0BC9418D4AE}" dt="2025-01-13T18:11:13.617" v="1623"/>
          <ac:grpSpMkLst>
            <pc:docMk/>
            <pc:sldMk cId="2660642621" sldId="262"/>
            <ac:grpSpMk id="5" creationId="{1D6CBE4C-7503-636E-7D90-5215861A625C}"/>
          </ac:grpSpMkLst>
        </pc:grpChg>
        <pc:picChg chg="add mod topLvl">
          <ac:chgData name="Sarah Carter" userId="4b4e2a7e9c42e1b2" providerId="LiveId" clId="{B9FA17EB-77D2-4EC1-A04F-A0BC9418D4AE}" dt="2025-01-13T18:13:01.719" v="2603"/>
          <ac:picMkLst>
            <pc:docMk/>
            <pc:sldMk cId="2660642621" sldId="262"/>
            <ac:picMk id="3" creationId="{1B26F069-4184-F67B-3754-695E1B1D910F}"/>
          </ac:picMkLst>
        </pc:picChg>
        <pc:picChg chg="add mod">
          <ac:chgData name="Sarah Carter" userId="4b4e2a7e9c42e1b2" providerId="LiveId" clId="{B9FA17EB-77D2-4EC1-A04F-A0BC9418D4AE}" dt="2025-01-13T18:12:40.312" v="2352"/>
          <ac:picMkLst>
            <pc:docMk/>
            <pc:sldMk cId="2660642621" sldId="262"/>
            <ac:picMk id="9" creationId="{2740B9F7-2849-65BA-DF6B-B0C871D9C38B}"/>
          </ac:picMkLst>
        </pc:picChg>
      </pc:sldChg>
      <pc:sldChg chg="del">
        <pc:chgData name="Sarah Carter" userId="4b4e2a7e9c42e1b2" providerId="LiveId" clId="{B9FA17EB-77D2-4EC1-A04F-A0BC9418D4AE}" dt="2024-12-18T18:19:01.707" v="1" actId="2696"/>
        <pc:sldMkLst>
          <pc:docMk/>
          <pc:sldMk cId="3652647419" sldId="262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653925081" sldId="262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34677770" sldId="263"/>
        </pc:sldMkLst>
      </pc:sldChg>
      <pc:sldChg chg="addSp delSp modSp add mod">
        <pc:chgData name="Sarah Carter" userId="4b4e2a7e9c42e1b2" providerId="LiveId" clId="{B9FA17EB-77D2-4EC1-A04F-A0BC9418D4AE}" dt="2025-01-13T18:13:20.174" v="3003" actId="948"/>
        <pc:sldMkLst>
          <pc:docMk/>
          <pc:sldMk cId="520116709" sldId="263"/>
        </pc:sldMkLst>
        <pc:spChg chg="add mod topLvl">
          <ac:chgData name="Sarah Carter" userId="4b4e2a7e9c42e1b2" providerId="LiveId" clId="{B9FA17EB-77D2-4EC1-A04F-A0BC9418D4AE}" dt="2025-01-13T18:13:13.066" v="2762" actId="948"/>
          <ac:spMkLst>
            <pc:docMk/>
            <pc:sldMk cId="520116709" sldId="263"/>
            <ac:spMk id="4" creationId="{1C77E8D9-C82E-8542-1D74-79B0713C2A61}"/>
          </ac:spMkLst>
        </pc:spChg>
        <pc:spChg chg="add mod">
          <ac:chgData name="Sarah Carter" userId="4b4e2a7e9c42e1b2" providerId="LiveId" clId="{B9FA17EB-77D2-4EC1-A04F-A0BC9418D4AE}" dt="2025-01-13T18:12:40.312" v="2361"/>
          <ac:spMkLst>
            <pc:docMk/>
            <pc:sldMk cId="520116709" sldId="263"/>
            <ac:spMk id="6" creationId="{C4A77FD7-52C5-151C-DCEF-E5BEFB3A09DA}"/>
          </ac:spMkLst>
        </pc:spChg>
        <pc:spChg chg="add mod">
          <ac:chgData name="Sarah Carter" userId="4b4e2a7e9c42e1b2" providerId="LiveId" clId="{B9FA17EB-77D2-4EC1-A04F-A0BC9418D4AE}" dt="2025-01-13T18:13:20.174" v="3003" actId="948"/>
          <ac:spMkLst>
            <pc:docMk/>
            <pc:sldMk cId="520116709" sldId="263"/>
            <ac:spMk id="7" creationId="{92B9A454-4B66-4686-7852-AC78C072A248}"/>
          </ac:spMkLst>
        </pc:spChg>
        <pc:spChg chg="add mod">
          <ac:chgData name="Sarah Carter" userId="4b4e2a7e9c42e1b2" providerId="LiveId" clId="{B9FA17EB-77D2-4EC1-A04F-A0BC9418D4AE}" dt="2025-01-13T18:12:40.312" v="2363"/>
          <ac:spMkLst>
            <pc:docMk/>
            <pc:sldMk cId="520116709" sldId="263"/>
            <ac:spMk id="8" creationId="{738CF7E0-A49B-382F-7C87-7B0919C4503D}"/>
          </ac:spMkLst>
        </pc:spChg>
        <pc:grpChg chg="add del mod">
          <ac:chgData name="Sarah Carter" userId="4b4e2a7e9c42e1b2" providerId="LiveId" clId="{B9FA17EB-77D2-4EC1-A04F-A0BC9418D4AE}" dt="2025-01-13T18:11:13.617" v="1624"/>
          <ac:grpSpMkLst>
            <pc:docMk/>
            <pc:sldMk cId="520116709" sldId="263"/>
            <ac:grpSpMk id="5" creationId="{2CCDC9C0-196E-04B9-EE60-81D4778F4D24}"/>
          </ac:grpSpMkLst>
        </pc:grpChg>
        <pc:picChg chg="add mod topLvl">
          <ac:chgData name="Sarah Carter" userId="4b4e2a7e9c42e1b2" providerId="LiveId" clId="{B9FA17EB-77D2-4EC1-A04F-A0BC9418D4AE}" dt="2025-01-13T18:13:01.719" v="2611"/>
          <ac:picMkLst>
            <pc:docMk/>
            <pc:sldMk cId="520116709" sldId="263"/>
            <ac:picMk id="3" creationId="{74CDFB40-E825-FEB1-8E3F-3079865B66ED}"/>
          </ac:picMkLst>
        </pc:picChg>
        <pc:picChg chg="add mod">
          <ac:chgData name="Sarah Carter" userId="4b4e2a7e9c42e1b2" providerId="LiveId" clId="{B9FA17EB-77D2-4EC1-A04F-A0BC9418D4AE}" dt="2025-01-13T18:12:40.312" v="2364"/>
          <ac:picMkLst>
            <pc:docMk/>
            <pc:sldMk cId="520116709" sldId="263"/>
            <ac:picMk id="9" creationId="{A95F4814-6706-87AA-B4EB-358F1F4D4BDB}"/>
          </ac:picMkLst>
        </pc:picChg>
      </pc:sldChg>
      <pc:sldChg chg="addSp delSp modSp add mod">
        <pc:chgData name="Sarah Carter" userId="4b4e2a7e9c42e1b2" providerId="LiveId" clId="{B9FA17EB-77D2-4EC1-A04F-A0BC9418D4AE}" dt="2025-01-13T18:13:20.189" v="3018" actId="948"/>
        <pc:sldMkLst>
          <pc:docMk/>
          <pc:sldMk cId="414260189" sldId="264"/>
        </pc:sldMkLst>
        <pc:spChg chg="add mod topLvl">
          <ac:chgData name="Sarah Carter" userId="4b4e2a7e9c42e1b2" providerId="LiveId" clId="{B9FA17EB-77D2-4EC1-A04F-A0BC9418D4AE}" dt="2025-01-13T18:13:13.082" v="2777" actId="948"/>
          <ac:spMkLst>
            <pc:docMk/>
            <pc:sldMk cId="414260189" sldId="264"/>
            <ac:spMk id="4" creationId="{C12A8E3F-657D-87B2-B9E9-17080765628F}"/>
          </ac:spMkLst>
        </pc:spChg>
        <pc:spChg chg="add mod">
          <ac:chgData name="Sarah Carter" userId="4b4e2a7e9c42e1b2" providerId="LiveId" clId="{B9FA17EB-77D2-4EC1-A04F-A0BC9418D4AE}" dt="2025-01-13T18:12:40.327" v="2373"/>
          <ac:spMkLst>
            <pc:docMk/>
            <pc:sldMk cId="414260189" sldId="264"/>
            <ac:spMk id="6" creationId="{88C9EA3F-9674-DB72-E8D3-60A0C7D2DF58}"/>
          </ac:spMkLst>
        </pc:spChg>
        <pc:spChg chg="add mod">
          <ac:chgData name="Sarah Carter" userId="4b4e2a7e9c42e1b2" providerId="LiveId" clId="{B9FA17EB-77D2-4EC1-A04F-A0BC9418D4AE}" dt="2025-01-13T18:13:20.189" v="3018" actId="948"/>
          <ac:spMkLst>
            <pc:docMk/>
            <pc:sldMk cId="414260189" sldId="264"/>
            <ac:spMk id="7" creationId="{980FC098-63C5-35B7-852D-7EB19050B7F5}"/>
          </ac:spMkLst>
        </pc:spChg>
        <pc:spChg chg="add mod">
          <ac:chgData name="Sarah Carter" userId="4b4e2a7e9c42e1b2" providerId="LiveId" clId="{B9FA17EB-77D2-4EC1-A04F-A0BC9418D4AE}" dt="2025-01-13T18:12:40.327" v="2375"/>
          <ac:spMkLst>
            <pc:docMk/>
            <pc:sldMk cId="414260189" sldId="264"/>
            <ac:spMk id="8" creationId="{F919496E-D6BC-0F3B-191C-8E1D7593CE81}"/>
          </ac:spMkLst>
        </pc:spChg>
        <pc:grpChg chg="add del mod">
          <ac:chgData name="Sarah Carter" userId="4b4e2a7e9c42e1b2" providerId="LiveId" clId="{B9FA17EB-77D2-4EC1-A04F-A0BC9418D4AE}" dt="2025-01-13T18:11:13.617" v="1625"/>
          <ac:grpSpMkLst>
            <pc:docMk/>
            <pc:sldMk cId="414260189" sldId="264"/>
            <ac:grpSpMk id="5" creationId="{3A5A4717-001C-4973-C7B0-B2DBF8CEAA5E}"/>
          </ac:grpSpMkLst>
        </pc:grpChg>
        <pc:picChg chg="add mod topLvl">
          <ac:chgData name="Sarah Carter" userId="4b4e2a7e9c42e1b2" providerId="LiveId" clId="{B9FA17EB-77D2-4EC1-A04F-A0BC9418D4AE}" dt="2025-01-13T18:13:01.719" v="2619"/>
          <ac:picMkLst>
            <pc:docMk/>
            <pc:sldMk cId="414260189" sldId="264"/>
            <ac:picMk id="3" creationId="{46E30F57-B557-4B90-0BD7-DA729B824CDF}"/>
          </ac:picMkLst>
        </pc:picChg>
        <pc:picChg chg="add mod">
          <ac:chgData name="Sarah Carter" userId="4b4e2a7e9c42e1b2" providerId="LiveId" clId="{B9FA17EB-77D2-4EC1-A04F-A0BC9418D4AE}" dt="2025-01-13T18:12:40.327" v="2376"/>
          <ac:picMkLst>
            <pc:docMk/>
            <pc:sldMk cId="414260189" sldId="264"/>
            <ac:picMk id="9" creationId="{DD46EC52-D22F-C6FE-28CB-11D700C730EB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1262270409" sldId="264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627951791" sldId="265"/>
        </pc:sldMkLst>
      </pc:sldChg>
      <pc:sldChg chg="addSp delSp modSp add mod">
        <pc:chgData name="Sarah Carter" userId="4b4e2a7e9c42e1b2" providerId="LiveId" clId="{B9FA17EB-77D2-4EC1-A04F-A0BC9418D4AE}" dt="2025-01-13T18:13:20.189" v="3033" actId="948"/>
        <pc:sldMkLst>
          <pc:docMk/>
          <pc:sldMk cId="3857915212" sldId="265"/>
        </pc:sldMkLst>
        <pc:spChg chg="add mod topLvl">
          <ac:chgData name="Sarah Carter" userId="4b4e2a7e9c42e1b2" providerId="LiveId" clId="{B9FA17EB-77D2-4EC1-A04F-A0BC9418D4AE}" dt="2025-01-13T18:13:13.082" v="2792" actId="948"/>
          <ac:spMkLst>
            <pc:docMk/>
            <pc:sldMk cId="3857915212" sldId="265"/>
            <ac:spMk id="4" creationId="{25757E89-A290-4FCA-B9D2-9B7C7B2E14F6}"/>
          </ac:spMkLst>
        </pc:spChg>
        <pc:spChg chg="add mod">
          <ac:chgData name="Sarah Carter" userId="4b4e2a7e9c42e1b2" providerId="LiveId" clId="{B9FA17EB-77D2-4EC1-A04F-A0BC9418D4AE}" dt="2025-01-13T18:12:40.327" v="2385"/>
          <ac:spMkLst>
            <pc:docMk/>
            <pc:sldMk cId="3857915212" sldId="265"/>
            <ac:spMk id="6" creationId="{E294CC4D-1C8D-7927-F35F-12C73A52382D}"/>
          </ac:spMkLst>
        </pc:spChg>
        <pc:spChg chg="add mod">
          <ac:chgData name="Sarah Carter" userId="4b4e2a7e9c42e1b2" providerId="LiveId" clId="{B9FA17EB-77D2-4EC1-A04F-A0BC9418D4AE}" dt="2025-01-13T18:13:20.189" v="3033" actId="948"/>
          <ac:spMkLst>
            <pc:docMk/>
            <pc:sldMk cId="3857915212" sldId="265"/>
            <ac:spMk id="7" creationId="{2CF3EE98-14AB-5AE4-4EBB-6058616A5D0B}"/>
          </ac:spMkLst>
        </pc:spChg>
        <pc:spChg chg="add mod">
          <ac:chgData name="Sarah Carter" userId="4b4e2a7e9c42e1b2" providerId="LiveId" clId="{B9FA17EB-77D2-4EC1-A04F-A0BC9418D4AE}" dt="2025-01-13T18:12:40.327" v="2387"/>
          <ac:spMkLst>
            <pc:docMk/>
            <pc:sldMk cId="3857915212" sldId="265"/>
            <ac:spMk id="8" creationId="{9C469C58-71F6-8014-CCE2-AA1251B2AFC5}"/>
          </ac:spMkLst>
        </pc:spChg>
        <pc:grpChg chg="add del mod">
          <ac:chgData name="Sarah Carter" userId="4b4e2a7e9c42e1b2" providerId="LiveId" clId="{B9FA17EB-77D2-4EC1-A04F-A0BC9418D4AE}" dt="2025-01-13T18:11:28.529" v="1744"/>
          <ac:grpSpMkLst>
            <pc:docMk/>
            <pc:sldMk cId="3857915212" sldId="265"/>
            <ac:grpSpMk id="5" creationId="{3F86AA75-1B44-DA0C-FD5D-EDB90FAA85CB}"/>
          </ac:grpSpMkLst>
        </pc:grpChg>
        <pc:picChg chg="add mod topLvl">
          <ac:chgData name="Sarah Carter" userId="4b4e2a7e9c42e1b2" providerId="LiveId" clId="{B9FA17EB-77D2-4EC1-A04F-A0BC9418D4AE}" dt="2025-01-13T18:13:01.719" v="2627"/>
          <ac:picMkLst>
            <pc:docMk/>
            <pc:sldMk cId="3857915212" sldId="265"/>
            <ac:picMk id="3" creationId="{CBEC9DA1-7B5D-BF28-B3A8-41D2B525C302}"/>
          </ac:picMkLst>
        </pc:picChg>
        <pc:picChg chg="add mod">
          <ac:chgData name="Sarah Carter" userId="4b4e2a7e9c42e1b2" providerId="LiveId" clId="{B9FA17EB-77D2-4EC1-A04F-A0BC9418D4AE}" dt="2025-01-13T18:12:40.327" v="2388"/>
          <ac:picMkLst>
            <pc:docMk/>
            <pc:sldMk cId="3857915212" sldId="265"/>
            <ac:picMk id="9" creationId="{C0E69B00-0C3D-246C-69CD-F56B11E90157}"/>
          </ac:picMkLst>
        </pc:picChg>
      </pc:sldChg>
      <pc:sldChg chg="addSp delSp modSp add mod">
        <pc:chgData name="Sarah Carter" userId="4b4e2a7e9c42e1b2" providerId="LiveId" clId="{B9FA17EB-77D2-4EC1-A04F-A0BC9418D4AE}" dt="2025-01-13T18:13:20.189" v="3048" actId="948"/>
        <pc:sldMkLst>
          <pc:docMk/>
          <pc:sldMk cId="605761499" sldId="266"/>
        </pc:sldMkLst>
        <pc:spChg chg="add mod topLvl">
          <ac:chgData name="Sarah Carter" userId="4b4e2a7e9c42e1b2" providerId="LiveId" clId="{B9FA17EB-77D2-4EC1-A04F-A0BC9418D4AE}" dt="2025-01-13T18:13:13.097" v="2807" actId="948"/>
          <ac:spMkLst>
            <pc:docMk/>
            <pc:sldMk cId="605761499" sldId="266"/>
            <ac:spMk id="4" creationId="{DA52C94A-E376-82E0-8EB6-30E7817FA5E2}"/>
          </ac:spMkLst>
        </pc:spChg>
        <pc:spChg chg="add mod">
          <ac:chgData name="Sarah Carter" userId="4b4e2a7e9c42e1b2" providerId="LiveId" clId="{B9FA17EB-77D2-4EC1-A04F-A0BC9418D4AE}" dt="2025-01-13T18:12:40.327" v="2397"/>
          <ac:spMkLst>
            <pc:docMk/>
            <pc:sldMk cId="605761499" sldId="266"/>
            <ac:spMk id="6" creationId="{0561913F-20EB-6E09-95C9-38E2922066C7}"/>
          </ac:spMkLst>
        </pc:spChg>
        <pc:spChg chg="add mod">
          <ac:chgData name="Sarah Carter" userId="4b4e2a7e9c42e1b2" providerId="LiveId" clId="{B9FA17EB-77D2-4EC1-A04F-A0BC9418D4AE}" dt="2025-01-13T18:13:20.189" v="3048" actId="948"/>
          <ac:spMkLst>
            <pc:docMk/>
            <pc:sldMk cId="605761499" sldId="266"/>
            <ac:spMk id="7" creationId="{D658A2EE-9249-3CEB-0C39-1D69C93413F8}"/>
          </ac:spMkLst>
        </pc:spChg>
        <pc:spChg chg="add mod">
          <ac:chgData name="Sarah Carter" userId="4b4e2a7e9c42e1b2" providerId="LiveId" clId="{B9FA17EB-77D2-4EC1-A04F-A0BC9418D4AE}" dt="2025-01-13T18:12:40.327" v="2399"/>
          <ac:spMkLst>
            <pc:docMk/>
            <pc:sldMk cId="605761499" sldId="266"/>
            <ac:spMk id="8" creationId="{C6040AA2-86C7-FE8C-A82F-DB6FFE3715DC}"/>
          </ac:spMkLst>
        </pc:spChg>
        <pc:grpChg chg="add del mod">
          <ac:chgData name="Sarah Carter" userId="4b4e2a7e9c42e1b2" providerId="LiveId" clId="{B9FA17EB-77D2-4EC1-A04F-A0BC9418D4AE}" dt="2025-01-13T18:11:28.529" v="1745"/>
          <ac:grpSpMkLst>
            <pc:docMk/>
            <pc:sldMk cId="605761499" sldId="266"/>
            <ac:grpSpMk id="5" creationId="{9957CBE6-7E08-D856-8584-A9D0E8016935}"/>
          </ac:grpSpMkLst>
        </pc:grpChg>
        <pc:picChg chg="add mod topLvl">
          <ac:chgData name="Sarah Carter" userId="4b4e2a7e9c42e1b2" providerId="LiveId" clId="{B9FA17EB-77D2-4EC1-A04F-A0BC9418D4AE}" dt="2025-01-13T18:13:01.719" v="2635"/>
          <ac:picMkLst>
            <pc:docMk/>
            <pc:sldMk cId="605761499" sldId="266"/>
            <ac:picMk id="3" creationId="{07840DC2-A860-79EA-C010-1733D94E84C1}"/>
          </ac:picMkLst>
        </pc:picChg>
        <pc:picChg chg="add mod">
          <ac:chgData name="Sarah Carter" userId="4b4e2a7e9c42e1b2" providerId="LiveId" clId="{B9FA17EB-77D2-4EC1-A04F-A0BC9418D4AE}" dt="2025-01-13T18:12:40.327" v="2400"/>
          <ac:picMkLst>
            <pc:docMk/>
            <pc:sldMk cId="605761499" sldId="266"/>
            <ac:picMk id="9" creationId="{C8BBFE34-8E62-3A67-D40E-CEAFB0273FF6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2235979813" sldId="266"/>
        </pc:sldMkLst>
      </pc:sldChg>
      <pc:sldChg chg="addSp delSp modSp add mod">
        <pc:chgData name="Sarah Carter" userId="4b4e2a7e9c42e1b2" providerId="LiveId" clId="{B9FA17EB-77D2-4EC1-A04F-A0BC9418D4AE}" dt="2025-01-13T18:13:20.206" v="3063" actId="948"/>
        <pc:sldMkLst>
          <pc:docMk/>
          <pc:sldMk cId="2656807325" sldId="267"/>
        </pc:sldMkLst>
        <pc:spChg chg="add mod topLvl">
          <ac:chgData name="Sarah Carter" userId="4b4e2a7e9c42e1b2" providerId="LiveId" clId="{B9FA17EB-77D2-4EC1-A04F-A0BC9418D4AE}" dt="2025-01-13T18:13:13.113" v="2822" actId="948"/>
          <ac:spMkLst>
            <pc:docMk/>
            <pc:sldMk cId="2656807325" sldId="267"/>
            <ac:spMk id="4" creationId="{07F3D4A8-423D-3D4A-153D-9F29B1447AF3}"/>
          </ac:spMkLst>
        </pc:spChg>
        <pc:spChg chg="add mod">
          <ac:chgData name="Sarah Carter" userId="4b4e2a7e9c42e1b2" providerId="LiveId" clId="{B9FA17EB-77D2-4EC1-A04F-A0BC9418D4AE}" dt="2025-01-13T18:12:40.343" v="2409"/>
          <ac:spMkLst>
            <pc:docMk/>
            <pc:sldMk cId="2656807325" sldId="267"/>
            <ac:spMk id="6" creationId="{D09C4ECC-9CD9-EC9A-D28A-EFDE8FFD5672}"/>
          </ac:spMkLst>
        </pc:spChg>
        <pc:spChg chg="add mod">
          <ac:chgData name="Sarah Carter" userId="4b4e2a7e9c42e1b2" providerId="LiveId" clId="{B9FA17EB-77D2-4EC1-A04F-A0BC9418D4AE}" dt="2025-01-13T18:13:20.206" v="3063" actId="948"/>
          <ac:spMkLst>
            <pc:docMk/>
            <pc:sldMk cId="2656807325" sldId="267"/>
            <ac:spMk id="7" creationId="{2FFC5ADB-06B6-4446-11C4-953064CF3DBF}"/>
          </ac:spMkLst>
        </pc:spChg>
        <pc:spChg chg="add mod">
          <ac:chgData name="Sarah Carter" userId="4b4e2a7e9c42e1b2" providerId="LiveId" clId="{B9FA17EB-77D2-4EC1-A04F-A0BC9418D4AE}" dt="2025-01-13T18:12:40.343" v="2411"/>
          <ac:spMkLst>
            <pc:docMk/>
            <pc:sldMk cId="2656807325" sldId="267"/>
            <ac:spMk id="8" creationId="{5FFA01A5-76C1-37B7-C3F9-08AB02B28AF9}"/>
          </ac:spMkLst>
        </pc:spChg>
        <pc:grpChg chg="add del mod">
          <ac:chgData name="Sarah Carter" userId="4b4e2a7e9c42e1b2" providerId="LiveId" clId="{B9FA17EB-77D2-4EC1-A04F-A0BC9418D4AE}" dt="2025-01-13T18:11:28.529" v="1746"/>
          <ac:grpSpMkLst>
            <pc:docMk/>
            <pc:sldMk cId="2656807325" sldId="267"/>
            <ac:grpSpMk id="5" creationId="{17B6914E-82CA-A07D-2A29-BEC4CF0119D6}"/>
          </ac:grpSpMkLst>
        </pc:grpChg>
        <pc:picChg chg="add mod topLvl">
          <ac:chgData name="Sarah Carter" userId="4b4e2a7e9c42e1b2" providerId="LiveId" clId="{B9FA17EB-77D2-4EC1-A04F-A0BC9418D4AE}" dt="2025-01-13T18:13:01.735" v="2643"/>
          <ac:picMkLst>
            <pc:docMk/>
            <pc:sldMk cId="2656807325" sldId="267"/>
            <ac:picMk id="3" creationId="{62800CE7-2B96-D6EA-98E6-E1CF2E20CD54}"/>
          </ac:picMkLst>
        </pc:picChg>
        <pc:picChg chg="add mod">
          <ac:chgData name="Sarah Carter" userId="4b4e2a7e9c42e1b2" providerId="LiveId" clId="{B9FA17EB-77D2-4EC1-A04F-A0BC9418D4AE}" dt="2025-01-13T18:12:40.343" v="2412"/>
          <ac:picMkLst>
            <pc:docMk/>
            <pc:sldMk cId="2656807325" sldId="267"/>
            <ac:picMk id="9" creationId="{C10465FF-A78F-D6EC-5A32-7EB7B4E9EE8D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411553798" sldId="267"/>
        </pc:sldMkLst>
      </pc:sldChg>
      <pc:sldChg chg="addSp delSp modSp add mod">
        <pc:chgData name="Sarah Carter" userId="4b4e2a7e9c42e1b2" providerId="LiveId" clId="{B9FA17EB-77D2-4EC1-A04F-A0BC9418D4AE}" dt="2025-01-13T18:13:20.206" v="3078" actId="948"/>
        <pc:sldMkLst>
          <pc:docMk/>
          <pc:sldMk cId="1683036745" sldId="268"/>
        </pc:sldMkLst>
        <pc:spChg chg="add mod topLvl">
          <ac:chgData name="Sarah Carter" userId="4b4e2a7e9c42e1b2" providerId="LiveId" clId="{B9FA17EB-77D2-4EC1-A04F-A0BC9418D4AE}" dt="2025-01-13T18:13:13.113" v="2837" actId="948"/>
          <ac:spMkLst>
            <pc:docMk/>
            <pc:sldMk cId="1683036745" sldId="268"/>
            <ac:spMk id="4" creationId="{059BB29A-9159-14E0-3B61-9DAA6A5A2F16}"/>
          </ac:spMkLst>
        </pc:spChg>
        <pc:spChg chg="add mod">
          <ac:chgData name="Sarah Carter" userId="4b4e2a7e9c42e1b2" providerId="LiveId" clId="{B9FA17EB-77D2-4EC1-A04F-A0BC9418D4AE}" dt="2025-01-13T18:12:40.343" v="2421"/>
          <ac:spMkLst>
            <pc:docMk/>
            <pc:sldMk cId="1683036745" sldId="268"/>
            <ac:spMk id="6" creationId="{B4855639-94FD-5E2A-B2F7-3BA2A20202DB}"/>
          </ac:spMkLst>
        </pc:spChg>
        <pc:spChg chg="add mod">
          <ac:chgData name="Sarah Carter" userId="4b4e2a7e9c42e1b2" providerId="LiveId" clId="{B9FA17EB-77D2-4EC1-A04F-A0BC9418D4AE}" dt="2025-01-13T18:13:20.206" v="3078" actId="948"/>
          <ac:spMkLst>
            <pc:docMk/>
            <pc:sldMk cId="1683036745" sldId="268"/>
            <ac:spMk id="7" creationId="{DE02AAD0-4B90-7BBC-E2A5-15D4A7F6582D}"/>
          </ac:spMkLst>
        </pc:spChg>
        <pc:spChg chg="add mod">
          <ac:chgData name="Sarah Carter" userId="4b4e2a7e9c42e1b2" providerId="LiveId" clId="{B9FA17EB-77D2-4EC1-A04F-A0BC9418D4AE}" dt="2025-01-13T18:12:40.343" v="2423"/>
          <ac:spMkLst>
            <pc:docMk/>
            <pc:sldMk cId="1683036745" sldId="268"/>
            <ac:spMk id="8" creationId="{3679448B-B141-4CB5-7201-F7CD71A70787}"/>
          </ac:spMkLst>
        </pc:spChg>
        <pc:grpChg chg="add del mod">
          <ac:chgData name="Sarah Carter" userId="4b4e2a7e9c42e1b2" providerId="LiveId" clId="{B9FA17EB-77D2-4EC1-A04F-A0BC9418D4AE}" dt="2025-01-13T18:11:28.529" v="1747"/>
          <ac:grpSpMkLst>
            <pc:docMk/>
            <pc:sldMk cId="1683036745" sldId="268"/>
            <ac:grpSpMk id="5" creationId="{1C8B3AA4-239D-0B04-DE83-02909D23ECB0}"/>
          </ac:grpSpMkLst>
        </pc:grpChg>
        <pc:picChg chg="add mod topLvl">
          <ac:chgData name="Sarah Carter" userId="4b4e2a7e9c42e1b2" providerId="LiveId" clId="{B9FA17EB-77D2-4EC1-A04F-A0BC9418D4AE}" dt="2025-01-13T18:13:01.735" v="2651"/>
          <ac:picMkLst>
            <pc:docMk/>
            <pc:sldMk cId="1683036745" sldId="268"/>
            <ac:picMk id="3" creationId="{BE67A2C3-1859-8966-B316-6174C56FBB1C}"/>
          </ac:picMkLst>
        </pc:picChg>
        <pc:picChg chg="add mod">
          <ac:chgData name="Sarah Carter" userId="4b4e2a7e9c42e1b2" providerId="LiveId" clId="{B9FA17EB-77D2-4EC1-A04F-A0BC9418D4AE}" dt="2025-01-13T18:12:40.343" v="2424"/>
          <ac:picMkLst>
            <pc:docMk/>
            <pc:sldMk cId="1683036745" sldId="268"/>
            <ac:picMk id="9" creationId="{2503D582-1EC5-DE1E-7EA2-74CBDB25BD57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2718635805" sldId="268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767540284" sldId="269"/>
        </pc:sldMkLst>
      </pc:sldChg>
      <pc:sldChg chg="addSp delSp modSp add mod">
        <pc:chgData name="Sarah Carter" userId="4b4e2a7e9c42e1b2" providerId="LiveId" clId="{B9FA17EB-77D2-4EC1-A04F-A0BC9418D4AE}" dt="2025-01-13T18:13:20.221" v="3093" actId="948"/>
        <pc:sldMkLst>
          <pc:docMk/>
          <pc:sldMk cId="1741663503" sldId="269"/>
        </pc:sldMkLst>
        <pc:spChg chg="add mod topLvl">
          <ac:chgData name="Sarah Carter" userId="4b4e2a7e9c42e1b2" providerId="LiveId" clId="{B9FA17EB-77D2-4EC1-A04F-A0BC9418D4AE}" dt="2025-01-13T18:13:13.129" v="2852" actId="948"/>
          <ac:spMkLst>
            <pc:docMk/>
            <pc:sldMk cId="1741663503" sldId="269"/>
            <ac:spMk id="4" creationId="{6F8ACD09-C60C-B3AF-A003-12C97DB5E5C0}"/>
          </ac:spMkLst>
        </pc:spChg>
        <pc:spChg chg="add mod">
          <ac:chgData name="Sarah Carter" userId="4b4e2a7e9c42e1b2" providerId="LiveId" clId="{B9FA17EB-77D2-4EC1-A04F-A0BC9418D4AE}" dt="2025-01-13T18:12:40.350" v="2433"/>
          <ac:spMkLst>
            <pc:docMk/>
            <pc:sldMk cId="1741663503" sldId="269"/>
            <ac:spMk id="6" creationId="{F9E081D6-98F4-638C-5823-1A30B594F5FC}"/>
          </ac:spMkLst>
        </pc:spChg>
        <pc:spChg chg="add mod">
          <ac:chgData name="Sarah Carter" userId="4b4e2a7e9c42e1b2" providerId="LiveId" clId="{B9FA17EB-77D2-4EC1-A04F-A0BC9418D4AE}" dt="2025-01-13T18:13:20.221" v="3093" actId="948"/>
          <ac:spMkLst>
            <pc:docMk/>
            <pc:sldMk cId="1741663503" sldId="269"/>
            <ac:spMk id="7" creationId="{35709061-2175-7AA2-A311-373A019A3E1C}"/>
          </ac:spMkLst>
        </pc:spChg>
        <pc:spChg chg="add mod">
          <ac:chgData name="Sarah Carter" userId="4b4e2a7e9c42e1b2" providerId="LiveId" clId="{B9FA17EB-77D2-4EC1-A04F-A0BC9418D4AE}" dt="2025-01-13T18:12:40.350" v="2435"/>
          <ac:spMkLst>
            <pc:docMk/>
            <pc:sldMk cId="1741663503" sldId="269"/>
            <ac:spMk id="8" creationId="{5D71426A-D1D6-3314-7C94-7D2E0F087FFF}"/>
          </ac:spMkLst>
        </pc:spChg>
        <pc:grpChg chg="add del mod">
          <ac:chgData name="Sarah Carter" userId="4b4e2a7e9c42e1b2" providerId="LiveId" clId="{B9FA17EB-77D2-4EC1-A04F-A0BC9418D4AE}" dt="2025-01-13T18:11:39.068" v="1866"/>
          <ac:grpSpMkLst>
            <pc:docMk/>
            <pc:sldMk cId="1741663503" sldId="269"/>
            <ac:grpSpMk id="5" creationId="{D421C656-861C-7DA1-0BEF-702640C114A5}"/>
          </ac:grpSpMkLst>
        </pc:grpChg>
        <pc:picChg chg="add mod topLvl">
          <ac:chgData name="Sarah Carter" userId="4b4e2a7e9c42e1b2" providerId="LiveId" clId="{B9FA17EB-77D2-4EC1-A04F-A0BC9418D4AE}" dt="2025-01-13T18:13:01.735" v="2659"/>
          <ac:picMkLst>
            <pc:docMk/>
            <pc:sldMk cId="1741663503" sldId="269"/>
            <ac:picMk id="3" creationId="{CE51CC14-8F25-C6DB-B161-BB50C7B711B8}"/>
          </ac:picMkLst>
        </pc:picChg>
        <pc:picChg chg="add mod">
          <ac:chgData name="Sarah Carter" userId="4b4e2a7e9c42e1b2" providerId="LiveId" clId="{B9FA17EB-77D2-4EC1-A04F-A0BC9418D4AE}" dt="2025-01-13T18:12:40.350" v="2436"/>
          <ac:picMkLst>
            <pc:docMk/>
            <pc:sldMk cId="1741663503" sldId="269"/>
            <ac:picMk id="9" creationId="{EE1B5315-3C70-3F50-52F4-70365BBD4C72}"/>
          </ac:picMkLst>
        </pc:picChg>
      </pc:sldChg>
      <pc:sldChg chg="addSp delSp modSp add mod">
        <pc:chgData name="Sarah Carter" userId="4b4e2a7e9c42e1b2" providerId="LiveId" clId="{B9FA17EB-77D2-4EC1-A04F-A0BC9418D4AE}" dt="2025-01-13T18:13:20.221" v="3108" actId="948"/>
        <pc:sldMkLst>
          <pc:docMk/>
          <pc:sldMk cId="60656442" sldId="270"/>
        </pc:sldMkLst>
        <pc:spChg chg="add mod topLvl">
          <ac:chgData name="Sarah Carter" userId="4b4e2a7e9c42e1b2" providerId="LiveId" clId="{B9FA17EB-77D2-4EC1-A04F-A0BC9418D4AE}" dt="2025-01-13T18:13:13.144" v="2867" actId="948"/>
          <ac:spMkLst>
            <pc:docMk/>
            <pc:sldMk cId="60656442" sldId="270"/>
            <ac:spMk id="4" creationId="{A0C3A156-4BD4-E89A-4429-667E19D5117F}"/>
          </ac:spMkLst>
        </pc:spChg>
        <pc:spChg chg="add mod">
          <ac:chgData name="Sarah Carter" userId="4b4e2a7e9c42e1b2" providerId="LiveId" clId="{B9FA17EB-77D2-4EC1-A04F-A0BC9418D4AE}" dt="2025-01-13T18:12:40.350" v="2445"/>
          <ac:spMkLst>
            <pc:docMk/>
            <pc:sldMk cId="60656442" sldId="270"/>
            <ac:spMk id="6" creationId="{E6C00E7D-FE29-41E0-0B49-9B834B7DD242}"/>
          </ac:spMkLst>
        </pc:spChg>
        <pc:spChg chg="add mod">
          <ac:chgData name="Sarah Carter" userId="4b4e2a7e9c42e1b2" providerId="LiveId" clId="{B9FA17EB-77D2-4EC1-A04F-A0BC9418D4AE}" dt="2025-01-13T18:13:20.221" v="3108" actId="948"/>
          <ac:spMkLst>
            <pc:docMk/>
            <pc:sldMk cId="60656442" sldId="270"/>
            <ac:spMk id="7" creationId="{96D342C5-6171-E8AF-2988-A9D3554F5234}"/>
          </ac:spMkLst>
        </pc:spChg>
        <pc:spChg chg="add mod">
          <ac:chgData name="Sarah Carter" userId="4b4e2a7e9c42e1b2" providerId="LiveId" clId="{B9FA17EB-77D2-4EC1-A04F-A0BC9418D4AE}" dt="2025-01-13T18:12:40.358" v="2447"/>
          <ac:spMkLst>
            <pc:docMk/>
            <pc:sldMk cId="60656442" sldId="270"/>
            <ac:spMk id="8" creationId="{5B9ECB1E-B81A-C8BB-C98D-9C799EC059EA}"/>
          </ac:spMkLst>
        </pc:spChg>
        <pc:grpChg chg="add del mod">
          <ac:chgData name="Sarah Carter" userId="4b4e2a7e9c42e1b2" providerId="LiveId" clId="{B9FA17EB-77D2-4EC1-A04F-A0BC9418D4AE}" dt="2025-01-13T18:11:39.068" v="1867"/>
          <ac:grpSpMkLst>
            <pc:docMk/>
            <pc:sldMk cId="60656442" sldId="270"/>
            <ac:grpSpMk id="5" creationId="{A955234D-942B-7915-B6FD-7CA1E31AE997}"/>
          </ac:grpSpMkLst>
        </pc:grpChg>
        <pc:picChg chg="add mod topLvl">
          <ac:chgData name="Sarah Carter" userId="4b4e2a7e9c42e1b2" providerId="LiveId" clId="{B9FA17EB-77D2-4EC1-A04F-A0BC9418D4AE}" dt="2025-01-13T18:13:01.735" v="2667"/>
          <ac:picMkLst>
            <pc:docMk/>
            <pc:sldMk cId="60656442" sldId="270"/>
            <ac:picMk id="3" creationId="{B4C7B008-489F-329C-B5F0-13BFAC7C5263}"/>
          </ac:picMkLst>
        </pc:picChg>
        <pc:picChg chg="add mod">
          <ac:chgData name="Sarah Carter" userId="4b4e2a7e9c42e1b2" providerId="LiveId" clId="{B9FA17EB-77D2-4EC1-A04F-A0BC9418D4AE}" dt="2025-01-13T18:12:40.358" v="2448"/>
          <ac:picMkLst>
            <pc:docMk/>
            <pc:sldMk cId="60656442" sldId="270"/>
            <ac:picMk id="9" creationId="{F19E6C46-59CC-9BFC-A2C1-B8171F0231A1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1737309615" sldId="270"/>
        </pc:sldMkLst>
      </pc:sldChg>
      <pc:sldChg chg="addSp delSp modSp add mod">
        <pc:chgData name="Sarah Carter" userId="4b4e2a7e9c42e1b2" providerId="LiveId" clId="{B9FA17EB-77D2-4EC1-A04F-A0BC9418D4AE}" dt="2025-01-13T18:13:20.221" v="3123" actId="948"/>
        <pc:sldMkLst>
          <pc:docMk/>
          <pc:sldMk cId="1243286116" sldId="271"/>
        </pc:sldMkLst>
        <pc:spChg chg="add mod topLvl">
          <ac:chgData name="Sarah Carter" userId="4b4e2a7e9c42e1b2" providerId="LiveId" clId="{B9FA17EB-77D2-4EC1-A04F-A0BC9418D4AE}" dt="2025-01-13T18:13:13.147" v="2882" actId="948"/>
          <ac:spMkLst>
            <pc:docMk/>
            <pc:sldMk cId="1243286116" sldId="271"/>
            <ac:spMk id="4" creationId="{8BE57C44-C0C4-71A8-AF5E-E2A57EDFEB60}"/>
          </ac:spMkLst>
        </pc:spChg>
        <pc:spChg chg="add mod">
          <ac:chgData name="Sarah Carter" userId="4b4e2a7e9c42e1b2" providerId="LiveId" clId="{B9FA17EB-77D2-4EC1-A04F-A0BC9418D4AE}" dt="2025-01-13T18:12:40.358" v="2457"/>
          <ac:spMkLst>
            <pc:docMk/>
            <pc:sldMk cId="1243286116" sldId="271"/>
            <ac:spMk id="6" creationId="{146C6EB4-4889-3A8B-54A8-60215AC66A67}"/>
          </ac:spMkLst>
        </pc:spChg>
        <pc:spChg chg="add mod">
          <ac:chgData name="Sarah Carter" userId="4b4e2a7e9c42e1b2" providerId="LiveId" clId="{B9FA17EB-77D2-4EC1-A04F-A0BC9418D4AE}" dt="2025-01-13T18:13:20.221" v="3123" actId="948"/>
          <ac:spMkLst>
            <pc:docMk/>
            <pc:sldMk cId="1243286116" sldId="271"/>
            <ac:spMk id="7" creationId="{FDBBC08A-BD2D-38AF-697B-3CDFC6FFE99D}"/>
          </ac:spMkLst>
        </pc:spChg>
        <pc:spChg chg="add mod">
          <ac:chgData name="Sarah Carter" userId="4b4e2a7e9c42e1b2" providerId="LiveId" clId="{B9FA17EB-77D2-4EC1-A04F-A0BC9418D4AE}" dt="2025-01-13T18:12:40.358" v="2459"/>
          <ac:spMkLst>
            <pc:docMk/>
            <pc:sldMk cId="1243286116" sldId="271"/>
            <ac:spMk id="8" creationId="{B46F3B7F-86CC-DE54-3EA6-A008F72BE2E9}"/>
          </ac:spMkLst>
        </pc:spChg>
        <pc:grpChg chg="add del mod">
          <ac:chgData name="Sarah Carter" userId="4b4e2a7e9c42e1b2" providerId="LiveId" clId="{B9FA17EB-77D2-4EC1-A04F-A0BC9418D4AE}" dt="2025-01-13T18:11:39.068" v="1868"/>
          <ac:grpSpMkLst>
            <pc:docMk/>
            <pc:sldMk cId="1243286116" sldId="271"/>
            <ac:grpSpMk id="5" creationId="{16B2AE88-87CD-9A0C-9873-E2BBFCDB6DFF}"/>
          </ac:grpSpMkLst>
        </pc:grpChg>
        <pc:picChg chg="add mod topLvl">
          <ac:chgData name="Sarah Carter" userId="4b4e2a7e9c42e1b2" providerId="LiveId" clId="{B9FA17EB-77D2-4EC1-A04F-A0BC9418D4AE}" dt="2025-01-13T18:13:01.735" v="2675"/>
          <ac:picMkLst>
            <pc:docMk/>
            <pc:sldMk cId="1243286116" sldId="271"/>
            <ac:picMk id="3" creationId="{81AD1FEC-A416-106F-BE18-9A5FE3C5C958}"/>
          </ac:picMkLst>
        </pc:picChg>
        <pc:picChg chg="add mod">
          <ac:chgData name="Sarah Carter" userId="4b4e2a7e9c42e1b2" providerId="LiveId" clId="{B9FA17EB-77D2-4EC1-A04F-A0BC9418D4AE}" dt="2025-01-13T18:12:40.358" v="2460"/>
          <ac:picMkLst>
            <pc:docMk/>
            <pc:sldMk cId="1243286116" sldId="271"/>
            <ac:picMk id="9" creationId="{2D9218AD-BA38-3FFF-3E3F-78D10514BFE8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1553345744" sldId="271"/>
        </pc:sldMkLst>
      </pc:sldChg>
      <pc:sldChg chg="addSp delSp modSp add mod">
        <pc:chgData name="Sarah Carter" userId="4b4e2a7e9c42e1b2" providerId="LiveId" clId="{B9FA17EB-77D2-4EC1-A04F-A0BC9418D4AE}" dt="2025-01-13T18:13:20.236" v="3138" actId="948"/>
        <pc:sldMkLst>
          <pc:docMk/>
          <pc:sldMk cId="2431875379" sldId="272"/>
        </pc:sldMkLst>
        <pc:spChg chg="add mod topLvl">
          <ac:chgData name="Sarah Carter" userId="4b4e2a7e9c42e1b2" providerId="LiveId" clId="{B9FA17EB-77D2-4EC1-A04F-A0BC9418D4AE}" dt="2025-01-13T18:13:13.160" v="2897" actId="948"/>
          <ac:spMkLst>
            <pc:docMk/>
            <pc:sldMk cId="2431875379" sldId="272"/>
            <ac:spMk id="4" creationId="{029BEC20-2CE9-D73E-895B-FFD80E19D046}"/>
          </ac:spMkLst>
        </pc:spChg>
        <pc:spChg chg="add mod">
          <ac:chgData name="Sarah Carter" userId="4b4e2a7e9c42e1b2" providerId="LiveId" clId="{B9FA17EB-77D2-4EC1-A04F-A0BC9418D4AE}" dt="2025-01-13T18:12:40.358" v="2469"/>
          <ac:spMkLst>
            <pc:docMk/>
            <pc:sldMk cId="2431875379" sldId="272"/>
            <ac:spMk id="6" creationId="{C9C132E3-0875-75D9-FAB5-BFE6E58CAB8C}"/>
          </ac:spMkLst>
        </pc:spChg>
        <pc:spChg chg="add mod">
          <ac:chgData name="Sarah Carter" userId="4b4e2a7e9c42e1b2" providerId="LiveId" clId="{B9FA17EB-77D2-4EC1-A04F-A0BC9418D4AE}" dt="2025-01-13T18:13:20.236" v="3138" actId="948"/>
          <ac:spMkLst>
            <pc:docMk/>
            <pc:sldMk cId="2431875379" sldId="272"/>
            <ac:spMk id="7" creationId="{513F1399-3017-82D8-4D18-912790D5DA32}"/>
          </ac:spMkLst>
        </pc:spChg>
        <pc:spChg chg="add mod">
          <ac:chgData name="Sarah Carter" userId="4b4e2a7e9c42e1b2" providerId="LiveId" clId="{B9FA17EB-77D2-4EC1-A04F-A0BC9418D4AE}" dt="2025-01-13T18:12:40.358" v="2471"/>
          <ac:spMkLst>
            <pc:docMk/>
            <pc:sldMk cId="2431875379" sldId="272"/>
            <ac:spMk id="8" creationId="{4922EFD2-E256-934B-C627-DD6EB112080B}"/>
          </ac:spMkLst>
        </pc:spChg>
        <pc:grpChg chg="add del mod">
          <ac:chgData name="Sarah Carter" userId="4b4e2a7e9c42e1b2" providerId="LiveId" clId="{B9FA17EB-77D2-4EC1-A04F-A0BC9418D4AE}" dt="2025-01-13T18:11:39.070" v="1869"/>
          <ac:grpSpMkLst>
            <pc:docMk/>
            <pc:sldMk cId="2431875379" sldId="272"/>
            <ac:grpSpMk id="5" creationId="{D100CEAD-E3AF-1BCC-3C05-9CC9BF753238}"/>
          </ac:grpSpMkLst>
        </pc:grpChg>
        <pc:picChg chg="add mod topLvl">
          <ac:chgData name="Sarah Carter" userId="4b4e2a7e9c42e1b2" providerId="LiveId" clId="{B9FA17EB-77D2-4EC1-A04F-A0BC9418D4AE}" dt="2025-01-13T18:13:01.750" v="2683"/>
          <ac:picMkLst>
            <pc:docMk/>
            <pc:sldMk cId="2431875379" sldId="272"/>
            <ac:picMk id="3" creationId="{2F62B940-F6B7-C8E7-661A-0281FE053F2E}"/>
          </ac:picMkLst>
        </pc:picChg>
        <pc:picChg chg="add mod">
          <ac:chgData name="Sarah Carter" userId="4b4e2a7e9c42e1b2" providerId="LiveId" clId="{B9FA17EB-77D2-4EC1-A04F-A0BC9418D4AE}" dt="2025-01-13T18:12:40.358" v="2472"/>
          <ac:picMkLst>
            <pc:docMk/>
            <pc:sldMk cId="2431875379" sldId="272"/>
            <ac:picMk id="9" creationId="{C2A14D57-0D71-8166-4031-8E6BEA6A20F1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616079910" sldId="272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1058324391" sldId="273"/>
        </pc:sldMkLst>
      </pc:sldChg>
      <pc:sldChg chg="addSp delSp modSp add mod">
        <pc:chgData name="Sarah Carter" userId="4b4e2a7e9c42e1b2" providerId="LiveId" clId="{B9FA17EB-77D2-4EC1-A04F-A0BC9418D4AE}" dt="2025-01-13T18:13:20.236" v="3153" actId="948"/>
        <pc:sldMkLst>
          <pc:docMk/>
          <pc:sldMk cId="3814937392" sldId="273"/>
        </pc:sldMkLst>
        <pc:spChg chg="add mod topLvl">
          <ac:chgData name="Sarah Carter" userId="4b4e2a7e9c42e1b2" providerId="LiveId" clId="{B9FA17EB-77D2-4EC1-A04F-A0BC9418D4AE}" dt="2025-01-13T18:13:13.160" v="2912" actId="948"/>
          <ac:spMkLst>
            <pc:docMk/>
            <pc:sldMk cId="3814937392" sldId="273"/>
            <ac:spMk id="4" creationId="{A78AF672-48A9-9C0C-29EC-F5513771FC5D}"/>
          </ac:spMkLst>
        </pc:spChg>
        <pc:spChg chg="add mod">
          <ac:chgData name="Sarah Carter" userId="4b4e2a7e9c42e1b2" providerId="LiveId" clId="{B9FA17EB-77D2-4EC1-A04F-A0BC9418D4AE}" dt="2025-01-13T18:12:40.358" v="2481"/>
          <ac:spMkLst>
            <pc:docMk/>
            <pc:sldMk cId="3814937392" sldId="273"/>
            <ac:spMk id="6" creationId="{A5547697-BCA2-F229-0999-83BC479BC68C}"/>
          </ac:spMkLst>
        </pc:spChg>
        <pc:spChg chg="add mod">
          <ac:chgData name="Sarah Carter" userId="4b4e2a7e9c42e1b2" providerId="LiveId" clId="{B9FA17EB-77D2-4EC1-A04F-A0BC9418D4AE}" dt="2025-01-13T18:13:20.236" v="3153" actId="948"/>
          <ac:spMkLst>
            <pc:docMk/>
            <pc:sldMk cId="3814937392" sldId="273"/>
            <ac:spMk id="7" creationId="{7CD5FB7B-6E19-4093-9126-50648DF3BF5E}"/>
          </ac:spMkLst>
        </pc:spChg>
        <pc:spChg chg="add mod">
          <ac:chgData name="Sarah Carter" userId="4b4e2a7e9c42e1b2" providerId="LiveId" clId="{B9FA17EB-77D2-4EC1-A04F-A0BC9418D4AE}" dt="2025-01-13T18:12:40.358" v="2483"/>
          <ac:spMkLst>
            <pc:docMk/>
            <pc:sldMk cId="3814937392" sldId="273"/>
            <ac:spMk id="8" creationId="{C09456AB-67CF-5290-80A5-B6E38C95D8A2}"/>
          </ac:spMkLst>
        </pc:spChg>
        <pc:grpChg chg="add del mod">
          <ac:chgData name="Sarah Carter" userId="4b4e2a7e9c42e1b2" providerId="LiveId" clId="{B9FA17EB-77D2-4EC1-A04F-A0BC9418D4AE}" dt="2025-01-13T18:11:51.636" v="1988"/>
          <ac:grpSpMkLst>
            <pc:docMk/>
            <pc:sldMk cId="3814937392" sldId="273"/>
            <ac:grpSpMk id="5" creationId="{E5BD5AF6-CC35-DC4F-D785-855DF3C226CA}"/>
          </ac:grpSpMkLst>
        </pc:grpChg>
        <pc:picChg chg="add mod topLvl">
          <ac:chgData name="Sarah Carter" userId="4b4e2a7e9c42e1b2" providerId="LiveId" clId="{B9FA17EB-77D2-4EC1-A04F-A0BC9418D4AE}" dt="2025-01-13T18:13:01.750" v="2691"/>
          <ac:picMkLst>
            <pc:docMk/>
            <pc:sldMk cId="3814937392" sldId="273"/>
            <ac:picMk id="3" creationId="{293B29FD-3DF3-3D86-536A-E9259C4DE816}"/>
          </ac:picMkLst>
        </pc:picChg>
        <pc:picChg chg="add mod">
          <ac:chgData name="Sarah Carter" userId="4b4e2a7e9c42e1b2" providerId="LiveId" clId="{B9FA17EB-77D2-4EC1-A04F-A0BC9418D4AE}" dt="2025-01-13T18:12:40.358" v="2484"/>
          <ac:picMkLst>
            <pc:docMk/>
            <pc:sldMk cId="3814937392" sldId="273"/>
            <ac:picMk id="9" creationId="{41056A64-BF69-618F-8B33-C39CE528A330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1305413872" sldId="274"/>
        </pc:sldMkLst>
      </pc:sldChg>
      <pc:sldChg chg="addSp delSp modSp add mod">
        <pc:chgData name="Sarah Carter" userId="4b4e2a7e9c42e1b2" providerId="LiveId" clId="{B9FA17EB-77D2-4EC1-A04F-A0BC9418D4AE}" dt="2025-01-13T18:13:20.252" v="3168" actId="948"/>
        <pc:sldMkLst>
          <pc:docMk/>
          <pc:sldMk cId="3525179013" sldId="274"/>
        </pc:sldMkLst>
        <pc:spChg chg="add mod topLvl">
          <ac:chgData name="Sarah Carter" userId="4b4e2a7e9c42e1b2" providerId="LiveId" clId="{B9FA17EB-77D2-4EC1-A04F-A0BC9418D4AE}" dt="2025-01-13T18:13:13.178" v="2927" actId="948"/>
          <ac:spMkLst>
            <pc:docMk/>
            <pc:sldMk cId="3525179013" sldId="274"/>
            <ac:spMk id="4" creationId="{1910340F-A801-07C6-2959-D8F0506F2526}"/>
          </ac:spMkLst>
        </pc:spChg>
        <pc:spChg chg="add mod">
          <ac:chgData name="Sarah Carter" userId="4b4e2a7e9c42e1b2" providerId="LiveId" clId="{B9FA17EB-77D2-4EC1-A04F-A0BC9418D4AE}" dt="2025-01-13T18:12:40.375" v="2493"/>
          <ac:spMkLst>
            <pc:docMk/>
            <pc:sldMk cId="3525179013" sldId="274"/>
            <ac:spMk id="6" creationId="{EFD69A1F-9CE0-C062-6F43-9BFD2D500050}"/>
          </ac:spMkLst>
        </pc:spChg>
        <pc:spChg chg="add mod">
          <ac:chgData name="Sarah Carter" userId="4b4e2a7e9c42e1b2" providerId="LiveId" clId="{B9FA17EB-77D2-4EC1-A04F-A0BC9418D4AE}" dt="2025-01-13T18:13:20.252" v="3168" actId="948"/>
          <ac:spMkLst>
            <pc:docMk/>
            <pc:sldMk cId="3525179013" sldId="274"/>
            <ac:spMk id="7" creationId="{2A91917C-6D60-0C53-C442-F4F898EA2250}"/>
          </ac:spMkLst>
        </pc:spChg>
        <pc:spChg chg="add mod">
          <ac:chgData name="Sarah Carter" userId="4b4e2a7e9c42e1b2" providerId="LiveId" clId="{B9FA17EB-77D2-4EC1-A04F-A0BC9418D4AE}" dt="2025-01-13T18:12:40.375" v="2495"/>
          <ac:spMkLst>
            <pc:docMk/>
            <pc:sldMk cId="3525179013" sldId="274"/>
            <ac:spMk id="8" creationId="{E86B32BB-5D4C-028F-AEA7-E6799562871F}"/>
          </ac:spMkLst>
        </pc:spChg>
        <pc:grpChg chg="add del mod">
          <ac:chgData name="Sarah Carter" userId="4b4e2a7e9c42e1b2" providerId="LiveId" clId="{B9FA17EB-77D2-4EC1-A04F-A0BC9418D4AE}" dt="2025-01-13T18:11:51.636" v="1989"/>
          <ac:grpSpMkLst>
            <pc:docMk/>
            <pc:sldMk cId="3525179013" sldId="274"/>
            <ac:grpSpMk id="5" creationId="{7F3800C7-5A71-222C-B403-F7DF460EFD9D}"/>
          </ac:grpSpMkLst>
        </pc:grpChg>
        <pc:picChg chg="add mod topLvl">
          <ac:chgData name="Sarah Carter" userId="4b4e2a7e9c42e1b2" providerId="LiveId" clId="{B9FA17EB-77D2-4EC1-A04F-A0BC9418D4AE}" dt="2025-01-13T18:13:01.750" v="2699"/>
          <ac:picMkLst>
            <pc:docMk/>
            <pc:sldMk cId="3525179013" sldId="274"/>
            <ac:picMk id="3" creationId="{D9C0E549-BF7F-C60D-D92C-1F434E37EB6F}"/>
          </ac:picMkLst>
        </pc:picChg>
        <pc:picChg chg="add mod">
          <ac:chgData name="Sarah Carter" userId="4b4e2a7e9c42e1b2" providerId="LiveId" clId="{B9FA17EB-77D2-4EC1-A04F-A0BC9418D4AE}" dt="2025-01-13T18:12:40.375" v="2496"/>
          <ac:picMkLst>
            <pc:docMk/>
            <pc:sldMk cId="3525179013" sldId="274"/>
            <ac:picMk id="9" creationId="{D5C2AAA9-71B1-3EDA-BAE7-0880FFE52DA1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13283385" sldId="275"/>
        </pc:sldMkLst>
      </pc:sldChg>
      <pc:sldChg chg="addSp delSp modSp add mod">
        <pc:chgData name="Sarah Carter" userId="4b4e2a7e9c42e1b2" providerId="LiveId" clId="{B9FA17EB-77D2-4EC1-A04F-A0BC9418D4AE}" dt="2025-01-13T18:13:20.252" v="3183" actId="948"/>
        <pc:sldMkLst>
          <pc:docMk/>
          <pc:sldMk cId="3968781093" sldId="275"/>
        </pc:sldMkLst>
        <pc:spChg chg="add mod topLvl">
          <ac:chgData name="Sarah Carter" userId="4b4e2a7e9c42e1b2" providerId="LiveId" clId="{B9FA17EB-77D2-4EC1-A04F-A0BC9418D4AE}" dt="2025-01-13T18:13:13.192" v="2942" actId="948"/>
          <ac:spMkLst>
            <pc:docMk/>
            <pc:sldMk cId="3968781093" sldId="275"/>
            <ac:spMk id="4" creationId="{D9741C4C-6FE7-6703-2031-64813C519FF0}"/>
          </ac:spMkLst>
        </pc:spChg>
        <pc:spChg chg="add mod">
          <ac:chgData name="Sarah Carter" userId="4b4e2a7e9c42e1b2" providerId="LiveId" clId="{B9FA17EB-77D2-4EC1-A04F-A0BC9418D4AE}" dt="2025-01-13T18:12:40.375" v="2505"/>
          <ac:spMkLst>
            <pc:docMk/>
            <pc:sldMk cId="3968781093" sldId="275"/>
            <ac:spMk id="6" creationId="{93DAAAED-8AA4-7300-EB01-47FFAAB12D21}"/>
          </ac:spMkLst>
        </pc:spChg>
        <pc:spChg chg="add mod">
          <ac:chgData name="Sarah Carter" userId="4b4e2a7e9c42e1b2" providerId="LiveId" clId="{B9FA17EB-77D2-4EC1-A04F-A0BC9418D4AE}" dt="2025-01-13T18:13:20.252" v="3183" actId="948"/>
          <ac:spMkLst>
            <pc:docMk/>
            <pc:sldMk cId="3968781093" sldId="275"/>
            <ac:spMk id="7" creationId="{C8360398-0158-70EF-8757-3753FC6FDBA9}"/>
          </ac:spMkLst>
        </pc:spChg>
        <pc:spChg chg="add mod">
          <ac:chgData name="Sarah Carter" userId="4b4e2a7e9c42e1b2" providerId="LiveId" clId="{B9FA17EB-77D2-4EC1-A04F-A0BC9418D4AE}" dt="2025-01-13T18:12:40.375" v="2507"/>
          <ac:spMkLst>
            <pc:docMk/>
            <pc:sldMk cId="3968781093" sldId="275"/>
            <ac:spMk id="8" creationId="{C3708067-D118-641F-72FC-E8AC3A9FADD4}"/>
          </ac:spMkLst>
        </pc:spChg>
        <pc:grpChg chg="add del mod">
          <ac:chgData name="Sarah Carter" userId="4b4e2a7e9c42e1b2" providerId="LiveId" clId="{B9FA17EB-77D2-4EC1-A04F-A0BC9418D4AE}" dt="2025-01-13T18:11:51.636" v="1990"/>
          <ac:grpSpMkLst>
            <pc:docMk/>
            <pc:sldMk cId="3968781093" sldId="275"/>
            <ac:grpSpMk id="5" creationId="{28B5D314-7D6D-E579-0D7E-2DCA29F65608}"/>
          </ac:grpSpMkLst>
        </pc:grpChg>
        <pc:picChg chg="add mod topLvl">
          <ac:chgData name="Sarah Carter" userId="4b4e2a7e9c42e1b2" providerId="LiveId" clId="{B9FA17EB-77D2-4EC1-A04F-A0BC9418D4AE}" dt="2025-01-13T18:13:01.750" v="2707"/>
          <ac:picMkLst>
            <pc:docMk/>
            <pc:sldMk cId="3968781093" sldId="275"/>
            <ac:picMk id="3" creationId="{CC463339-326F-3626-C21A-D34848F6FFCA}"/>
          </ac:picMkLst>
        </pc:picChg>
        <pc:picChg chg="add mod">
          <ac:chgData name="Sarah Carter" userId="4b4e2a7e9c42e1b2" providerId="LiveId" clId="{B9FA17EB-77D2-4EC1-A04F-A0BC9418D4AE}" dt="2025-01-13T18:12:40.390" v="2508"/>
          <ac:picMkLst>
            <pc:docMk/>
            <pc:sldMk cId="3968781093" sldId="275"/>
            <ac:picMk id="9" creationId="{CD95B5B2-8894-0407-2ED2-A6D8570DC812}"/>
          </ac:picMkLst>
        </pc:picChg>
      </pc:sldChg>
      <pc:sldChg chg="addSp delSp modSp add mod">
        <pc:chgData name="Sarah Carter" userId="4b4e2a7e9c42e1b2" providerId="LiveId" clId="{B9FA17EB-77D2-4EC1-A04F-A0BC9418D4AE}" dt="2025-01-13T18:13:20.268" v="3198" actId="948"/>
        <pc:sldMkLst>
          <pc:docMk/>
          <pc:sldMk cId="3225708650" sldId="276"/>
        </pc:sldMkLst>
        <pc:spChg chg="add mod topLvl">
          <ac:chgData name="Sarah Carter" userId="4b4e2a7e9c42e1b2" providerId="LiveId" clId="{B9FA17EB-77D2-4EC1-A04F-A0BC9418D4AE}" dt="2025-01-13T18:13:13.192" v="2957" actId="948"/>
          <ac:spMkLst>
            <pc:docMk/>
            <pc:sldMk cId="3225708650" sldId="276"/>
            <ac:spMk id="4" creationId="{6951E973-90BB-C415-452B-B038DF0E1E8C}"/>
          </ac:spMkLst>
        </pc:spChg>
        <pc:spChg chg="add mod">
          <ac:chgData name="Sarah Carter" userId="4b4e2a7e9c42e1b2" providerId="LiveId" clId="{B9FA17EB-77D2-4EC1-A04F-A0BC9418D4AE}" dt="2025-01-13T18:12:40.390" v="2517"/>
          <ac:spMkLst>
            <pc:docMk/>
            <pc:sldMk cId="3225708650" sldId="276"/>
            <ac:spMk id="6" creationId="{19F8DC45-0E21-FC88-F486-3C5B776BEFDA}"/>
          </ac:spMkLst>
        </pc:spChg>
        <pc:spChg chg="add mod">
          <ac:chgData name="Sarah Carter" userId="4b4e2a7e9c42e1b2" providerId="LiveId" clId="{B9FA17EB-77D2-4EC1-A04F-A0BC9418D4AE}" dt="2025-01-13T18:13:20.268" v="3198" actId="948"/>
          <ac:spMkLst>
            <pc:docMk/>
            <pc:sldMk cId="3225708650" sldId="276"/>
            <ac:spMk id="7" creationId="{10341FA0-390E-1873-3E9F-81B27BE2D38D}"/>
          </ac:spMkLst>
        </pc:spChg>
        <pc:spChg chg="add mod">
          <ac:chgData name="Sarah Carter" userId="4b4e2a7e9c42e1b2" providerId="LiveId" clId="{B9FA17EB-77D2-4EC1-A04F-A0BC9418D4AE}" dt="2025-01-13T18:12:40.390" v="2519"/>
          <ac:spMkLst>
            <pc:docMk/>
            <pc:sldMk cId="3225708650" sldId="276"/>
            <ac:spMk id="8" creationId="{7D5E6D75-5550-5ED8-7052-F1F445C12B94}"/>
          </ac:spMkLst>
        </pc:spChg>
        <pc:grpChg chg="add del mod">
          <ac:chgData name="Sarah Carter" userId="4b4e2a7e9c42e1b2" providerId="LiveId" clId="{B9FA17EB-77D2-4EC1-A04F-A0BC9418D4AE}" dt="2025-01-13T18:11:51.636" v="1991"/>
          <ac:grpSpMkLst>
            <pc:docMk/>
            <pc:sldMk cId="3225708650" sldId="276"/>
            <ac:grpSpMk id="5" creationId="{FD601696-ABC4-6861-EEE9-92E0BB26C7AB}"/>
          </ac:grpSpMkLst>
        </pc:grpChg>
        <pc:picChg chg="add mod topLvl">
          <ac:chgData name="Sarah Carter" userId="4b4e2a7e9c42e1b2" providerId="LiveId" clId="{B9FA17EB-77D2-4EC1-A04F-A0BC9418D4AE}" dt="2025-01-13T18:13:01.766" v="2715"/>
          <ac:picMkLst>
            <pc:docMk/>
            <pc:sldMk cId="3225708650" sldId="276"/>
            <ac:picMk id="3" creationId="{A84672AE-3DA7-1EA3-3D89-DE577D7C5D7C}"/>
          </ac:picMkLst>
        </pc:picChg>
        <pc:picChg chg="add mod">
          <ac:chgData name="Sarah Carter" userId="4b4e2a7e9c42e1b2" providerId="LiveId" clId="{B9FA17EB-77D2-4EC1-A04F-A0BC9418D4AE}" dt="2025-01-13T18:12:40.390" v="2520"/>
          <ac:picMkLst>
            <pc:docMk/>
            <pc:sldMk cId="3225708650" sldId="276"/>
            <ac:picMk id="9" creationId="{3A3E5A7C-A708-93CD-7A15-37AC530761F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D00DF82-65BA-9DC8-7D53-4B2C5DBC1C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DCCE18C-604E-7B87-C7C3-C6BC131ECE53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7C4DC33-EE70-6705-6D67-1D99615B1DC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F41564B-5A2B-9B41-6A1A-536A7AE9A79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177A2DB-F331-6FCA-A712-12C8611117A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A9BC0C2-E1F8-FEA7-FC1B-A339703C3CA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62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4C7B008-489F-329C-B5F0-13BFAC7C52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0C3A156-4BD4-E89A-4429-667E19D5117F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6C00E7D-FE29-41E0-0B49-9B834B7DD24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6D342C5-6171-E8AF-2988-A9D3554F523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B9ECB1E-B81A-C8BB-C98D-9C799EC059E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19E6C46-59CC-9BFC-A2C1-B8171F0231A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6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1AD1FEC-A416-106F-BE18-9A5FE3C5C9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BE57C44-C0C4-71A8-AF5E-E2A57EDFEB60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46C6EB4-4889-3A8B-54A8-60215AC66A6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DBBC08A-BD2D-38AF-697B-3CDFC6FFE99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B46F3B7F-86CC-DE54-3EA6-A008F72BE2E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D9218AD-BA38-3FFF-3E3F-78D10514BFE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286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F62B940-F6B7-C8E7-661A-0281FE053F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29BEC20-2CE9-D73E-895B-FFD80E19D046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9C132E3-0875-75D9-FAB5-BFE6E58CAB8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513F1399-3017-82D8-4D18-912790D5DA3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4922EFD2-E256-934B-C627-DD6EB112080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2A14D57-0D71-8166-4031-8E6BEA6A20F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875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93B29FD-3DF3-3D86-536A-E9259C4DE8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78AF672-48A9-9C0C-29EC-F5513771FC5D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5547697-BCA2-F229-0999-83BC479BC68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CD5FB7B-6E19-4093-9126-50648DF3BF5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09456AB-67CF-5290-80A5-B6E38C95D8A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1056A64-BF69-618F-8B33-C39CE528A33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937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9C0E549-BF7F-C60D-D92C-1F434E37EB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910340F-A801-07C6-2959-D8F0506F2526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FD69A1F-9CE0-C062-6F43-9BFD2D50005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A91917C-6D60-0C53-C442-F4F898EA225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86B32BB-5D4C-028F-AEA7-E6799562871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5C2AAA9-71B1-3EDA-BAE7-0880FFE52DA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79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C463339-326F-3626-C21A-D34848F6FF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9741C4C-6FE7-6703-2031-64813C519FF0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93DAAAED-8AA4-7300-EB01-47FFAAB12D2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8360398-0158-70EF-8757-3753FC6FDBA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3708067-D118-641F-72FC-E8AC3A9FADD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D95B5B2-8894-0407-2ED2-A6D8570DC81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81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84672AE-3DA7-1EA3-3D89-DE577D7C5D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951E973-90BB-C415-452B-B038DF0E1E8C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9F8DC45-0E21-FC88-F486-3C5B776BEFD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0341FA0-390E-1873-3E9F-81B27BE2D38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D5E6D75-5550-5ED8-7052-F1F445C12B9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A3E5A7C-A708-93CD-7A15-37AC530761F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708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B26F069-4184-F67B-3754-695E1B1D91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2A767FF-656B-C070-4317-9CC612E002B0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99B124BB-4A64-BF3D-EC53-A045636670F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3930D9F-4BE2-D414-A45D-347377B9648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0EDC557-4E79-1CCE-35AA-7EC53E3BA1A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740B9F7-2849-65BA-DF6B-B0C871D9C38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642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4CDFB40-E825-FEB1-8E3F-3079865B66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C77E8D9-C82E-8542-1D74-79B0713C2A61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4A77FD7-52C5-151C-DCEF-E5BEFB3A09D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2B9A454-4B66-4686-7852-AC78C072A24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38CF7E0-A49B-382F-7C87-7B0919C4503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95F4814-6706-87AA-B4EB-358F1F4D4BD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16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46E30F57-B557-4B90-0BD7-DA729B824C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12A8E3F-657D-87B2-B9E9-17080765628F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8C9EA3F-9674-DB72-E8D3-60A0C7D2DF5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80FC098-63C5-35B7-852D-7EB19050B7F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F919496E-D6BC-0F3B-191C-8E1D7593CE8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D46EC52-D22F-C6FE-28CB-11D700C730E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60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BEC9DA1-7B5D-BF28-B3A8-41D2B525C3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5757E89-A290-4FCA-B9D2-9B7C7B2E14F6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294CC4D-1C8D-7927-F35F-12C73A52382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CF3EE98-14AB-5AE4-4EBB-6058616A5D0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C469C58-71F6-8014-CCE2-AA1251B2AFC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0E69B00-0C3D-246C-69CD-F56B11E9015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15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7840DC2-A860-79EA-C010-1733D94E84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A52C94A-E376-82E0-8EB6-30E7817FA5E2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561913F-20EB-6E09-95C9-38E2922066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658A2EE-9249-3CEB-0C39-1D69C93413F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6040AA2-86C7-FE8C-A82F-DB6FFE3715D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8BBFE34-8E62-3A67-D40E-CEAFB0273FF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761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2800CE7-2B96-D6EA-98E6-E1CF2E20CD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7F3D4A8-423D-3D4A-153D-9F29B1447AF3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D09C4ECC-9CD9-EC9A-D28A-EFDE8FFD567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FFC5ADB-06B6-4446-11C4-953064CF3DB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FFA01A5-76C1-37B7-C3F9-08AB02B28AF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10465FF-A78F-D6EC-5A32-7EB7B4E9EE8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807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E67A2C3-1859-8966-B316-6174C56FBB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59BB29A-9159-14E0-3B61-9DAA6A5A2F16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B4855639-94FD-5E2A-B2F7-3BA2A20202D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E02AAD0-4B90-7BBC-E2A5-15D4A7F6582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3679448B-B141-4CB5-7201-F7CD71A7078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503D582-1EC5-DE1E-7EA2-74CBDB25BD5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036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E51CC14-8F25-C6DB-B161-BB50C7B711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F8ACD09-C60C-B3AF-A003-12C97DB5E5C0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9E081D6-98F4-638C-5823-1A30B594F5F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5709061-2175-7AA2-A311-373A019A3E1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D71426A-D1D6-3314-7C94-7D2E0F087FF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E1B5315-3C70-3F50-52F4-70365BBD4C7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635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1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2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2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2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2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720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2024-12-11T02:50:01Z</dcterms:created>
  <dcterms:modified xsi:type="dcterms:W3CDTF">2025-01-13T18:13:26Z</dcterms:modified>
</cp:coreProperties>
</file>