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A583E7-5CE5-4736-9805-673E57B7BC40}" v="1" dt="2025-03-04T18:57:49.1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348" y="9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FA583E7-5CE5-4736-9805-673E57B7BC40}"/>
    <pc:docChg chg="modSld">
      <pc:chgData name="Sarah Carter" userId="4b4e2a7e9c42e1b2" providerId="LiveId" clId="{6FA583E7-5CE5-4736-9805-673E57B7BC40}" dt="2025-03-04T18:57:49.106" v="0"/>
      <pc:docMkLst>
        <pc:docMk/>
      </pc:docMkLst>
      <pc:sldChg chg="modSp">
        <pc:chgData name="Sarah Carter" userId="4b4e2a7e9c42e1b2" providerId="LiveId" clId="{6FA583E7-5CE5-4736-9805-673E57B7BC40}" dt="2025-03-04T18:57:49.106" v="0"/>
        <pc:sldMkLst>
          <pc:docMk/>
          <pc:sldMk cId="3768366337" sldId="256"/>
        </pc:sldMkLst>
        <pc:spChg chg="mod">
          <ac:chgData name="Sarah Carter" userId="4b4e2a7e9c42e1b2" providerId="LiveId" clId="{6FA583E7-5CE5-4736-9805-673E57B7BC40}" dt="2025-03-04T18:57:49.106" v="0"/>
          <ac:spMkLst>
            <pc:docMk/>
            <pc:sldMk cId="3768366337" sldId="256"/>
            <ac:spMk id="25" creationId="{DB5CE378-72F9-4758-BFB9-82C622B1DF43}"/>
          </ac:spMkLst>
        </pc:spChg>
      </pc:sldChg>
      <pc:sldChg chg="modSp">
        <pc:chgData name="Sarah Carter" userId="4b4e2a7e9c42e1b2" providerId="LiveId" clId="{6FA583E7-5CE5-4736-9805-673E57B7BC40}" dt="2025-03-04T18:57:49.106" v="0"/>
        <pc:sldMkLst>
          <pc:docMk/>
          <pc:sldMk cId="180099494" sldId="257"/>
        </pc:sldMkLst>
        <pc:spChg chg="mod">
          <ac:chgData name="Sarah Carter" userId="4b4e2a7e9c42e1b2" providerId="LiveId" clId="{6FA583E7-5CE5-4736-9805-673E57B7BC40}" dt="2025-03-04T18:57:49.106" v="0"/>
          <ac:spMkLst>
            <pc:docMk/>
            <pc:sldMk cId="180099494" sldId="257"/>
            <ac:spMk id="25" creationId="{8DFBC3B5-8A20-FAE4-B41C-C529800A3AC2}"/>
          </ac:spMkLst>
        </pc:spChg>
      </pc:sldChg>
      <pc:sldChg chg="modSp">
        <pc:chgData name="Sarah Carter" userId="4b4e2a7e9c42e1b2" providerId="LiveId" clId="{6FA583E7-5CE5-4736-9805-673E57B7BC40}" dt="2025-03-04T18:57:49.106" v="0"/>
        <pc:sldMkLst>
          <pc:docMk/>
          <pc:sldMk cId="3341353470" sldId="258"/>
        </pc:sldMkLst>
        <pc:spChg chg="mod">
          <ac:chgData name="Sarah Carter" userId="4b4e2a7e9c42e1b2" providerId="LiveId" clId="{6FA583E7-5CE5-4736-9805-673E57B7BC40}" dt="2025-03-04T18:57:49.106" v="0"/>
          <ac:spMkLst>
            <pc:docMk/>
            <pc:sldMk cId="3341353470" sldId="258"/>
            <ac:spMk id="25" creationId="{531BEC68-12E0-696A-F080-88143F97C815}"/>
          </ac:spMkLst>
        </pc:spChg>
      </pc:sldChg>
      <pc:sldChg chg="modSp">
        <pc:chgData name="Sarah Carter" userId="4b4e2a7e9c42e1b2" providerId="LiveId" clId="{6FA583E7-5CE5-4736-9805-673E57B7BC40}" dt="2025-03-04T18:57:49.106" v="0"/>
        <pc:sldMkLst>
          <pc:docMk/>
          <pc:sldMk cId="1447758117" sldId="259"/>
        </pc:sldMkLst>
        <pc:spChg chg="mod">
          <ac:chgData name="Sarah Carter" userId="4b4e2a7e9c42e1b2" providerId="LiveId" clId="{6FA583E7-5CE5-4736-9805-673E57B7BC40}" dt="2025-03-04T18:57:49.106" v="0"/>
          <ac:spMkLst>
            <pc:docMk/>
            <pc:sldMk cId="1447758117" sldId="259"/>
            <ac:spMk id="25" creationId="{1533640C-1720-8F0F-9CB8-6AB03CB6C24D}"/>
          </ac:spMkLst>
        </pc:spChg>
      </pc:sldChg>
    </pc:docChg>
  </pc:docChgLst>
  <pc:docChgLst>
    <pc:chgData name="Sarah Carter" userId="4b4e2a7e9c42e1b2" providerId="LiveId" clId="{8A90E630-4D09-4117-9762-9B8875944CAE}"/>
    <pc:docChg chg="undo custSel addSld delSld modSld">
      <pc:chgData name="Sarah Carter" userId="4b4e2a7e9c42e1b2" providerId="LiveId" clId="{8A90E630-4D09-4117-9762-9B8875944CAE}" dt="2025-01-10T04:46:16.752" v="145" actId="2696"/>
      <pc:docMkLst>
        <pc:docMk/>
      </pc:docMkLst>
      <pc:sldChg chg="delSp modSp mod">
        <pc:chgData name="Sarah Carter" userId="4b4e2a7e9c42e1b2" providerId="LiveId" clId="{8A90E630-4D09-4117-9762-9B8875944CAE}" dt="2025-01-10T04:34:19.051" v="31" actId="14826"/>
        <pc:sldMkLst>
          <pc:docMk/>
          <pc:sldMk cId="3768366337" sldId="256"/>
        </pc:sldMkLst>
        <pc:spChg chg="mod">
          <ac:chgData name="Sarah Carter" userId="4b4e2a7e9c42e1b2" providerId="LiveId" clId="{8A90E630-4D09-4117-9762-9B8875944CAE}" dt="2025-01-10T04:32:07.027" v="11" actId="20577"/>
          <ac:spMkLst>
            <pc:docMk/>
            <pc:sldMk cId="3768366337" sldId="256"/>
            <ac:spMk id="25" creationId="{DB5CE378-72F9-4758-BFB9-82C622B1DF43}"/>
          </ac:spMkLst>
        </pc:spChg>
        <pc:spChg chg="mod">
          <ac:chgData name="Sarah Carter" userId="4b4e2a7e9c42e1b2" providerId="LiveId" clId="{8A90E630-4D09-4117-9762-9B8875944CAE}" dt="2025-01-10T04:33:38.734" v="24" actId="1076"/>
          <ac:spMkLst>
            <pc:docMk/>
            <pc:sldMk cId="3768366337" sldId="256"/>
            <ac:spMk id="26" creationId="{0CABDD01-C3EF-98DA-4564-D9D78D04926F}"/>
          </ac:spMkLst>
        </pc:spChg>
        <pc:picChg chg="mod topLvl">
          <ac:chgData name="Sarah Carter" userId="4b4e2a7e9c42e1b2" providerId="LiveId" clId="{8A90E630-4D09-4117-9762-9B8875944CAE}" dt="2025-01-10T04:33:44.887" v="25" actId="1076"/>
          <ac:picMkLst>
            <pc:docMk/>
            <pc:sldMk cId="3768366337" sldId="256"/>
            <ac:picMk id="5" creationId="{8087A2B6-3237-BFB2-2A4E-199903B96628}"/>
          </ac:picMkLst>
        </pc:picChg>
        <pc:picChg chg="mod topLvl">
          <ac:chgData name="Sarah Carter" userId="4b4e2a7e9c42e1b2" providerId="LiveId" clId="{8A90E630-4D09-4117-9762-9B8875944CAE}" dt="2025-01-10T04:33:44.887" v="25" actId="1076"/>
          <ac:picMkLst>
            <pc:docMk/>
            <pc:sldMk cId="3768366337" sldId="256"/>
            <ac:picMk id="7" creationId="{7BC39F94-D646-3BA1-1691-5B6514457B47}"/>
          </ac:picMkLst>
        </pc:picChg>
        <pc:picChg chg="mod topLvl">
          <ac:chgData name="Sarah Carter" userId="4b4e2a7e9c42e1b2" providerId="LiveId" clId="{8A90E630-4D09-4117-9762-9B8875944CAE}" dt="2025-01-10T04:33:44.887" v="25" actId="1076"/>
          <ac:picMkLst>
            <pc:docMk/>
            <pc:sldMk cId="3768366337" sldId="256"/>
            <ac:picMk id="9" creationId="{89E0D767-EA4E-1B04-1794-6E9C2DB57F6B}"/>
          </ac:picMkLst>
        </pc:picChg>
        <pc:picChg chg="mod topLvl">
          <ac:chgData name="Sarah Carter" userId="4b4e2a7e9c42e1b2" providerId="LiveId" clId="{8A90E630-4D09-4117-9762-9B8875944CAE}" dt="2025-01-10T04:34:00.151" v="27" actId="14826"/>
          <ac:picMkLst>
            <pc:docMk/>
            <pc:sldMk cId="3768366337" sldId="256"/>
            <ac:picMk id="13" creationId="{6F68B1F0-ED17-2561-1C35-22641D3B98CF}"/>
          </ac:picMkLst>
        </pc:picChg>
        <pc:picChg chg="mod topLvl">
          <ac:chgData name="Sarah Carter" userId="4b4e2a7e9c42e1b2" providerId="LiveId" clId="{8A90E630-4D09-4117-9762-9B8875944CAE}" dt="2025-01-10T04:34:09.125" v="29" actId="14826"/>
          <ac:picMkLst>
            <pc:docMk/>
            <pc:sldMk cId="3768366337" sldId="256"/>
            <ac:picMk id="15" creationId="{6813D8CE-36B3-DB0B-16C4-413C4E5C9C13}"/>
          </ac:picMkLst>
        </pc:picChg>
        <pc:picChg chg="mod topLvl">
          <ac:chgData name="Sarah Carter" userId="4b4e2a7e9c42e1b2" providerId="LiveId" clId="{8A90E630-4D09-4117-9762-9B8875944CAE}" dt="2025-01-10T04:34:19.051" v="31" actId="14826"/>
          <ac:picMkLst>
            <pc:docMk/>
            <pc:sldMk cId="3768366337" sldId="256"/>
            <ac:picMk id="17" creationId="{7927EC51-5056-9C5D-C4CD-083F1BAEB1EC}"/>
          </ac:picMkLst>
        </pc:picChg>
      </pc:sldChg>
      <pc:sldChg chg="modSp add mod">
        <pc:chgData name="Sarah Carter" userId="4b4e2a7e9c42e1b2" providerId="LiveId" clId="{8A90E630-4D09-4117-9762-9B8875944CAE}" dt="2025-01-10T04:39:39.427" v="68" actId="14826"/>
        <pc:sldMkLst>
          <pc:docMk/>
          <pc:sldMk cId="180099494" sldId="257"/>
        </pc:sldMkLst>
        <pc:spChg chg="mod">
          <ac:chgData name="Sarah Carter" userId="4b4e2a7e9c42e1b2" providerId="LiveId" clId="{8A90E630-4D09-4117-9762-9B8875944CAE}" dt="2025-01-10T04:38:29.716" v="39" actId="20577"/>
          <ac:spMkLst>
            <pc:docMk/>
            <pc:sldMk cId="180099494" sldId="257"/>
            <ac:spMk id="25" creationId="{8DFBC3B5-8A20-FAE4-B41C-C529800A3AC2}"/>
          </ac:spMkLst>
        </pc:spChg>
        <pc:picChg chg="mod">
          <ac:chgData name="Sarah Carter" userId="4b4e2a7e9c42e1b2" providerId="LiveId" clId="{8A90E630-4D09-4117-9762-9B8875944CAE}" dt="2025-01-10T04:38:53.783" v="58" actId="14826"/>
          <ac:picMkLst>
            <pc:docMk/>
            <pc:sldMk cId="180099494" sldId="257"/>
            <ac:picMk id="5" creationId="{3B48CBC9-CB34-D895-210F-4A8B14FE9FD4}"/>
          </ac:picMkLst>
        </pc:picChg>
        <pc:picChg chg="mod">
          <ac:chgData name="Sarah Carter" userId="4b4e2a7e9c42e1b2" providerId="LiveId" clId="{8A90E630-4D09-4117-9762-9B8875944CAE}" dt="2025-01-10T04:39:00.785" v="60" actId="14826"/>
          <ac:picMkLst>
            <pc:docMk/>
            <pc:sldMk cId="180099494" sldId="257"/>
            <ac:picMk id="7" creationId="{6F3A2B84-5A1F-5A13-3DDB-5EF33397FC99}"/>
          </ac:picMkLst>
        </pc:picChg>
        <pc:picChg chg="mod">
          <ac:chgData name="Sarah Carter" userId="4b4e2a7e9c42e1b2" providerId="LiveId" clId="{8A90E630-4D09-4117-9762-9B8875944CAE}" dt="2025-01-10T04:39:08.552" v="62" actId="14826"/>
          <ac:picMkLst>
            <pc:docMk/>
            <pc:sldMk cId="180099494" sldId="257"/>
            <ac:picMk id="9" creationId="{0CDA833E-ECC9-6509-D03A-17FE6D71A760}"/>
          </ac:picMkLst>
        </pc:picChg>
        <pc:picChg chg="mod">
          <ac:chgData name="Sarah Carter" userId="4b4e2a7e9c42e1b2" providerId="LiveId" clId="{8A90E630-4D09-4117-9762-9B8875944CAE}" dt="2025-01-10T04:39:20.660" v="64" actId="14826"/>
          <ac:picMkLst>
            <pc:docMk/>
            <pc:sldMk cId="180099494" sldId="257"/>
            <ac:picMk id="13" creationId="{ABF3D697-589D-49C2-3BB8-1AB4BE0366BB}"/>
          </ac:picMkLst>
        </pc:picChg>
        <pc:picChg chg="mod">
          <ac:chgData name="Sarah Carter" userId="4b4e2a7e9c42e1b2" providerId="LiveId" clId="{8A90E630-4D09-4117-9762-9B8875944CAE}" dt="2025-01-10T04:39:31.620" v="66" actId="14826"/>
          <ac:picMkLst>
            <pc:docMk/>
            <pc:sldMk cId="180099494" sldId="257"/>
            <ac:picMk id="15" creationId="{E05DA80B-A819-FD9D-D953-54914D1AE57D}"/>
          </ac:picMkLst>
        </pc:picChg>
        <pc:picChg chg="mod">
          <ac:chgData name="Sarah Carter" userId="4b4e2a7e9c42e1b2" providerId="LiveId" clId="{8A90E630-4D09-4117-9762-9B8875944CAE}" dt="2025-01-10T04:39:39.427" v="68" actId="14826"/>
          <ac:picMkLst>
            <pc:docMk/>
            <pc:sldMk cId="180099494" sldId="257"/>
            <ac:picMk id="17" creationId="{26E3720C-348E-8E81-EC19-47B232855D7E}"/>
          </ac:picMkLst>
        </pc:picChg>
      </pc:sldChg>
      <pc:sldChg chg="del">
        <pc:chgData name="Sarah Carter" userId="4b4e2a7e9c42e1b2" providerId="LiveId" clId="{8A90E630-4D09-4117-9762-9B8875944CAE}" dt="2025-01-10T04:38:18.513" v="32" actId="2696"/>
        <pc:sldMkLst>
          <pc:docMk/>
          <pc:sldMk cId="3923898068" sldId="257"/>
        </pc:sldMkLst>
      </pc:sldChg>
      <pc:sldChg chg="del">
        <pc:chgData name="Sarah Carter" userId="4b4e2a7e9c42e1b2" providerId="LiveId" clId="{8A90E630-4D09-4117-9762-9B8875944CAE}" dt="2025-01-10T04:38:18.513" v="32" actId="2696"/>
        <pc:sldMkLst>
          <pc:docMk/>
          <pc:sldMk cId="633032269" sldId="258"/>
        </pc:sldMkLst>
      </pc:sldChg>
      <pc:sldChg chg="modSp add mod">
        <pc:chgData name="Sarah Carter" userId="4b4e2a7e9c42e1b2" providerId="LiveId" clId="{8A90E630-4D09-4117-9762-9B8875944CAE}" dt="2025-01-10T04:40:32.860" v="80" actId="14826"/>
        <pc:sldMkLst>
          <pc:docMk/>
          <pc:sldMk cId="3341353470" sldId="258"/>
        </pc:sldMkLst>
        <pc:spChg chg="mod">
          <ac:chgData name="Sarah Carter" userId="4b4e2a7e9c42e1b2" providerId="LiveId" clId="{8A90E630-4D09-4117-9762-9B8875944CAE}" dt="2025-01-10T04:38:36.463" v="44" actId="20577"/>
          <ac:spMkLst>
            <pc:docMk/>
            <pc:sldMk cId="3341353470" sldId="258"/>
            <ac:spMk id="25" creationId="{531BEC68-12E0-696A-F080-88143F97C815}"/>
          </ac:spMkLst>
        </pc:spChg>
        <pc:picChg chg="mod">
          <ac:chgData name="Sarah Carter" userId="4b4e2a7e9c42e1b2" providerId="LiveId" clId="{8A90E630-4D09-4117-9762-9B8875944CAE}" dt="2025-01-10T04:39:49.263" v="70" actId="14826"/>
          <ac:picMkLst>
            <pc:docMk/>
            <pc:sldMk cId="3341353470" sldId="258"/>
            <ac:picMk id="5" creationId="{885AC19C-715D-3F3D-0CEC-929BFF360D5B}"/>
          </ac:picMkLst>
        </pc:picChg>
        <pc:picChg chg="mod">
          <ac:chgData name="Sarah Carter" userId="4b4e2a7e9c42e1b2" providerId="LiveId" clId="{8A90E630-4D09-4117-9762-9B8875944CAE}" dt="2025-01-10T04:39:55.764" v="72" actId="14826"/>
          <ac:picMkLst>
            <pc:docMk/>
            <pc:sldMk cId="3341353470" sldId="258"/>
            <ac:picMk id="7" creationId="{E8DA212C-9DB8-65DD-FF15-EC16CADDAB5E}"/>
          </ac:picMkLst>
        </pc:picChg>
        <pc:picChg chg="mod">
          <ac:chgData name="Sarah Carter" userId="4b4e2a7e9c42e1b2" providerId="LiveId" clId="{8A90E630-4D09-4117-9762-9B8875944CAE}" dt="2025-01-10T04:40:02.606" v="74" actId="14826"/>
          <ac:picMkLst>
            <pc:docMk/>
            <pc:sldMk cId="3341353470" sldId="258"/>
            <ac:picMk id="9" creationId="{FF4CF12E-86D9-6274-C500-707FCB60F617}"/>
          </ac:picMkLst>
        </pc:picChg>
        <pc:picChg chg="mod">
          <ac:chgData name="Sarah Carter" userId="4b4e2a7e9c42e1b2" providerId="LiveId" clId="{8A90E630-4D09-4117-9762-9B8875944CAE}" dt="2025-01-10T04:40:10.661" v="76" actId="14826"/>
          <ac:picMkLst>
            <pc:docMk/>
            <pc:sldMk cId="3341353470" sldId="258"/>
            <ac:picMk id="13" creationId="{64CF997B-2DE4-C479-1B4F-11DC79E51018}"/>
          </ac:picMkLst>
        </pc:picChg>
        <pc:picChg chg="mod">
          <ac:chgData name="Sarah Carter" userId="4b4e2a7e9c42e1b2" providerId="LiveId" clId="{8A90E630-4D09-4117-9762-9B8875944CAE}" dt="2025-01-10T04:40:18.038" v="78" actId="14826"/>
          <ac:picMkLst>
            <pc:docMk/>
            <pc:sldMk cId="3341353470" sldId="258"/>
            <ac:picMk id="15" creationId="{2AD91975-B524-476F-D7B7-22CCB875B4DC}"/>
          </ac:picMkLst>
        </pc:picChg>
        <pc:picChg chg="mod">
          <ac:chgData name="Sarah Carter" userId="4b4e2a7e9c42e1b2" providerId="LiveId" clId="{8A90E630-4D09-4117-9762-9B8875944CAE}" dt="2025-01-10T04:40:32.860" v="80" actId="14826"/>
          <ac:picMkLst>
            <pc:docMk/>
            <pc:sldMk cId="3341353470" sldId="258"/>
            <ac:picMk id="17" creationId="{FFF3C5D4-51A5-B016-6834-0A0842D596D6}"/>
          </ac:picMkLst>
        </pc:picChg>
      </pc:sldChg>
      <pc:sldChg chg="modSp add mod">
        <pc:chgData name="Sarah Carter" userId="4b4e2a7e9c42e1b2" providerId="LiveId" clId="{8A90E630-4D09-4117-9762-9B8875944CAE}" dt="2025-01-10T04:41:16.951" v="92" actId="14826"/>
        <pc:sldMkLst>
          <pc:docMk/>
          <pc:sldMk cId="1447758117" sldId="259"/>
        </pc:sldMkLst>
        <pc:spChg chg="mod">
          <ac:chgData name="Sarah Carter" userId="4b4e2a7e9c42e1b2" providerId="LiveId" clId="{8A90E630-4D09-4117-9762-9B8875944CAE}" dt="2025-01-10T04:38:43.779" v="56" actId="20577"/>
          <ac:spMkLst>
            <pc:docMk/>
            <pc:sldMk cId="1447758117" sldId="259"/>
            <ac:spMk id="25" creationId="{1533640C-1720-8F0F-9CB8-6AB03CB6C24D}"/>
          </ac:spMkLst>
        </pc:spChg>
        <pc:picChg chg="mod">
          <ac:chgData name="Sarah Carter" userId="4b4e2a7e9c42e1b2" providerId="LiveId" clId="{8A90E630-4D09-4117-9762-9B8875944CAE}" dt="2025-01-10T04:40:40.894" v="82" actId="14826"/>
          <ac:picMkLst>
            <pc:docMk/>
            <pc:sldMk cId="1447758117" sldId="259"/>
            <ac:picMk id="5" creationId="{7AC4E904-DA0C-A300-699E-B30FA14022EE}"/>
          </ac:picMkLst>
        </pc:picChg>
        <pc:picChg chg="mod">
          <ac:chgData name="Sarah Carter" userId="4b4e2a7e9c42e1b2" providerId="LiveId" clId="{8A90E630-4D09-4117-9762-9B8875944CAE}" dt="2025-01-10T04:40:46.780" v="84" actId="14826"/>
          <ac:picMkLst>
            <pc:docMk/>
            <pc:sldMk cId="1447758117" sldId="259"/>
            <ac:picMk id="7" creationId="{171F298F-B2AA-38DF-4080-AE745104D1E2}"/>
          </ac:picMkLst>
        </pc:picChg>
        <pc:picChg chg="mod">
          <ac:chgData name="Sarah Carter" userId="4b4e2a7e9c42e1b2" providerId="LiveId" clId="{8A90E630-4D09-4117-9762-9B8875944CAE}" dt="2025-01-10T04:40:53.167" v="86" actId="14826"/>
          <ac:picMkLst>
            <pc:docMk/>
            <pc:sldMk cId="1447758117" sldId="259"/>
            <ac:picMk id="9" creationId="{FFAA1C6E-22E3-D372-504D-04FF5AAADDC0}"/>
          </ac:picMkLst>
        </pc:picChg>
        <pc:picChg chg="mod">
          <ac:chgData name="Sarah Carter" userId="4b4e2a7e9c42e1b2" providerId="LiveId" clId="{8A90E630-4D09-4117-9762-9B8875944CAE}" dt="2025-01-10T04:41:00.320" v="88" actId="14826"/>
          <ac:picMkLst>
            <pc:docMk/>
            <pc:sldMk cId="1447758117" sldId="259"/>
            <ac:picMk id="13" creationId="{A71E828C-35BF-D828-58C1-66EDD147F67B}"/>
          </ac:picMkLst>
        </pc:picChg>
        <pc:picChg chg="mod">
          <ac:chgData name="Sarah Carter" userId="4b4e2a7e9c42e1b2" providerId="LiveId" clId="{8A90E630-4D09-4117-9762-9B8875944CAE}" dt="2025-01-10T04:41:09.076" v="90" actId="14826"/>
          <ac:picMkLst>
            <pc:docMk/>
            <pc:sldMk cId="1447758117" sldId="259"/>
            <ac:picMk id="15" creationId="{4C3DA177-6A6D-72AE-0339-EB313DC91E8B}"/>
          </ac:picMkLst>
        </pc:picChg>
        <pc:picChg chg="mod">
          <ac:chgData name="Sarah Carter" userId="4b4e2a7e9c42e1b2" providerId="LiveId" clId="{8A90E630-4D09-4117-9762-9B8875944CAE}" dt="2025-01-10T04:41:16.951" v="92" actId="14826"/>
          <ac:picMkLst>
            <pc:docMk/>
            <pc:sldMk cId="1447758117" sldId="259"/>
            <ac:picMk id="17" creationId="{7957C34C-642A-2EA4-796C-54B40A9144BC}"/>
          </ac:picMkLst>
        </pc:picChg>
      </pc:sldChg>
      <pc:sldChg chg="del">
        <pc:chgData name="Sarah Carter" userId="4b4e2a7e9c42e1b2" providerId="LiveId" clId="{8A90E630-4D09-4117-9762-9B8875944CAE}" dt="2025-01-10T04:38:18.513" v="32" actId="2696"/>
        <pc:sldMkLst>
          <pc:docMk/>
          <pc:sldMk cId="2384811596" sldId="259"/>
        </pc:sldMkLst>
      </pc:sldChg>
      <pc:sldChg chg="modSp add del">
        <pc:chgData name="Sarah Carter" userId="4b4e2a7e9c42e1b2" providerId="LiveId" clId="{8A90E630-4D09-4117-9762-9B8875944CAE}" dt="2025-01-10T04:46:16.752" v="145" actId="2696"/>
        <pc:sldMkLst>
          <pc:docMk/>
          <pc:sldMk cId="4070180963" sldId="260"/>
        </pc:sldMkLst>
      </pc:sldChg>
      <pc:sldChg chg="modSp add del replId">
        <pc:chgData name="Sarah Carter" userId="4b4e2a7e9c42e1b2" providerId="LiveId" clId="{8A90E630-4D09-4117-9762-9B8875944CAE}" dt="2025-01-10T04:46:16.752" v="145" actId="2696"/>
        <pc:sldMkLst>
          <pc:docMk/>
          <pc:sldMk cId="1913112059" sldId="261"/>
        </pc:sldMkLst>
      </pc:sldChg>
      <pc:sldChg chg="modSp add del replId">
        <pc:chgData name="Sarah Carter" userId="4b4e2a7e9c42e1b2" providerId="LiveId" clId="{8A90E630-4D09-4117-9762-9B8875944CAE}" dt="2025-01-10T04:46:16.752" v="145" actId="2696"/>
        <pc:sldMkLst>
          <pc:docMk/>
          <pc:sldMk cId="4031633128" sldId="262"/>
        </pc:sldMkLst>
      </pc:sldChg>
      <pc:sldChg chg="modSp add del replId">
        <pc:chgData name="Sarah Carter" userId="4b4e2a7e9c42e1b2" providerId="LiveId" clId="{8A90E630-4D09-4117-9762-9B8875944CAE}" dt="2025-01-10T04:46:16.752" v="145" actId="2696"/>
        <pc:sldMkLst>
          <pc:docMk/>
          <pc:sldMk cId="1056039006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2" Type="http://schemas.openxmlformats.org/officeDocument/2006/relationships/tags" Target="../tags/tag2.xml"/><Relationship Id="rId16" Type="http://schemas.openxmlformats.org/officeDocument/2006/relationships/image" Target="../media/image13.png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image" Target="../media/image2.svg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sv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2" Type="http://schemas.openxmlformats.org/officeDocument/2006/relationships/tags" Target="../tags/tag4.xml"/><Relationship Id="rId16" Type="http://schemas.openxmlformats.org/officeDocument/2006/relationships/image" Target="../media/image13.png"/><Relationship Id="rId1" Type="http://schemas.openxmlformats.org/officeDocument/2006/relationships/tags" Target="../tags/tag3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9.svg"/><Relationship Id="rId12" Type="http://schemas.openxmlformats.org/officeDocument/2006/relationships/image" Target="../media/image34.png"/><Relationship Id="rId2" Type="http://schemas.openxmlformats.org/officeDocument/2006/relationships/tags" Target="../tags/tag6.xml"/><Relationship Id="rId16" Type="http://schemas.openxmlformats.org/officeDocument/2006/relationships/image" Target="../media/image13.png"/><Relationship Id="rId1" Type="http://schemas.openxmlformats.org/officeDocument/2006/relationships/tags" Target="../tags/tag5.xml"/><Relationship Id="rId6" Type="http://schemas.openxmlformats.org/officeDocument/2006/relationships/image" Target="../media/image28.png"/><Relationship Id="rId11" Type="http://schemas.openxmlformats.org/officeDocument/2006/relationships/image" Target="../media/image33.svg"/><Relationship Id="rId5" Type="http://schemas.openxmlformats.org/officeDocument/2006/relationships/image" Target="../media/image27.svg"/><Relationship Id="rId15" Type="http://schemas.openxmlformats.org/officeDocument/2006/relationships/image" Target="../media/image37.sv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svg"/><Relationship Id="rId1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1.svg"/><Relationship Id="rId12" Type="http://schemas.openxmlformats.org/officeDocument/2006/relationships/image" Target="../media/image46.png"/><Relationship Id="rId2" Type="http://schemas.openxmlformats.org/officeDocument/2006/relationships/tags" Target="../tags/tag8.xml"/><Relationship Id="rId16" Type="http://schemas.openxmlformats.org/officeDocument/2006/relationships/image" Target="../media/image13.png"/><Relationship Id="rId1" Type="http://schemas.openxmlformats.org/officeDocument/2006/relationships/tags" Target="../tags/tag7.xml"/><Relationship Id="rId6" Type="http://schemas.openxmlformats.org/officeDocument/2006/relationships/image" Target="../media/image40.png"/><Relationship Id="rId11" Type="http://schemas.openxmlformats.org/officeDocument/2006/relationships/image" Target="../media/image45.svg"/><Relationship Id="rId5" Type="http://schemas.openxmlformats.org/officeDocument/2006/relationships/image" Target="../media/image39.svg"/><Relationship Id="rId15" Type="http://schemas.openxmlformats.org/officeDocument/2006/relationships/image" Target="../media/image49.sv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svg"/><Relationship Id="rId1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8087A2B6-3237-BFB2-2A4E-199903B96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" r="3"/>
          <a:stretch/>
        </p:blipFill>
        <p:spPr>
          <a:xfrm>
            <a:off x="1793465" y="1531758"/>
            <a:ext cx="2053454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BC39F94-D646-3BA1-1691-5B6514457B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" r="3"/>
          <a:stretch/>
        </p:blipFill>
        <p:spPr>
          <a:xfrm>
            <a:off x="4005356" y="1531758"/>
            <a:ext cx="2053454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9E0D767-EA4E-1B04-1794-6E9C2DB57F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" r="3"/>
          <a:stretch/>
        </p:blipFill>
        <p:spPr>
          <a:xfrm>
            <a:off x="6217247" y="1531758"/>
            <a:ext cx="2053454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6F68B1F0-ED17-2561-1C35-22641D3B98C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" r="3"/>
          <a:stretch/>
        </p:blipFill>
        <p:spPr>
          <a:xfrm>
            <a:off x="1793465" y="4438435"/>
            <a:ext cx="2053454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813D8CE-36B3-DB0B-16C4-413C4E5C9C1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3" r="3"/>
          <a:stretch/>
        </p:blipFill>
        <p:spPr>
          <a:xfrm>
            <a:off x="4002409" y="4438435"/>
            <a:ext cx="2053454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927EC51-5056-9C5D-C4CD-083F1BAEB1E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3" r="3"/>
          <a:stretch/>
        </p:blipFill>
        <p:spPr>
          <a:xfrm>
            <a:off x="6211353" y="4438435"/>
            <a:ext cx="2053454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MLK JR DAY HIDOKU PUZZLES - EASY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536D5-BACF-31C3-0C4C-47659A813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3B48CBC9-CB34-D895-210F-4A8B14FE9F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1793465" y="1531758"/>
            <a:ext cx="2053389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6F3A2B84-5A1F-5A13-3DDB-5EF33397FC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4005356" y="1531758"/>
            <a:ext cx="2053389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CDA833E-ECC9-6509-D03A-17FE6D71A7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6217247" y="1531758"/>
            <a:ext cx="2053389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ABF3D697-589D-49C2-3BB8-1AB4BE0366B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1793465" y="4438435"/>
            <a:ext cx="2053389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E05DA80B-A819-FD9D-D953-54914D1AE57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002409" y="4438435"/>
            <a:ext cx="2053389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26E3720C-348E-8E81-EC19-47B232855D7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211353" y="4438435"/>
            <a:ext cx="2053389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FA29C9-80D5-57CA-5428-77A263F66A5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678C1517-A402-EC7B-4E3D-8364F157A862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8DFBC3B5-8A20-FAE4-B41C-C529800A3AC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MLK JR DAY HIDOKU PUZZLES - MEDIUM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ABDE577B-2392-0C3A-7BBA-1315E5FB72A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180099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8D151-F1C9-1F18-0959-F1C7BBEE1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885AC19C-715D-3F3D-0CEC-929BFF360D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1793465" y="1531758"/>
            <a:ext cx="2053389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8DA212C-9DB8-65DD-FF15-EC16CADDAB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4005356" y="1531758"/>
            <a:ext cx="2053389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F4CF12E-86D9-6274-C500-707FCB60F6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6217247" y="1531758"/>
            <a:ext cx="2053389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64CF997B-2DE4-C479-1B4F-11DC79E510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1793465" y="4438435"/>
            <a:ext cx="2053389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2AD91975-B524-476F-D7B7-22CCB875B4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002409" y="4438435"/>
            <a:ext cx="2053389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FF3C5D4-51A5-B016-6834-0A0842D596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211353" y="4438435"/>
            <a:ext cx="2053389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6DE94E7-577B-0C18-D636-E17ACCE160A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4540493E-F5D0-5327-D696-5B50F115C215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531BEC68-12E0-696A-F080-88143F97C81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MLK JR DAY HIDOKU PUZZLES - HARD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764BAB6A-82A6-F269-359B-C0058803FE7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341353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6A9CE-47CC-1EBE-D80B-784020147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AC4E904-DA0C-A300-699E-B30FA1402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1793465" y="1531758"/>
            <a:ext cx="2053389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71F298F-B2AA-38DF-4080-AE745104D1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4005356" y="1531758"/>
            <a:ext cx="2053389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FAA1C6E-22E3-D372-504D-04FF5AAADD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6217247" y="1531758"/>
            <a:ext cx="2053389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A71E828C-35BF-D828-58C1-66EDD147F6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1793465" y="4438435"/>
            <a:ext cx="2053389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C3DA177-6A6D-72AE-0339-EB313DC91E8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002409" y="4438435"/>
            <a:ext cx="2053389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957C34C-642A-2EA4-796C-54B40A9144B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211353" y="4438435"/>
            <a:ext cx="2053389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CEFDC58-EF01-4711-CE9F-2900F1D7978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233301C3-7BCF-9D63-CB77-4EA381B2A0F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1533640C-1720-8F0F-9CB8-6AB03CB6C24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MLK JR DAY HIDOKU PUZZLES - CHALLENGING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BF7FC2A3-088E-3CB0-C7F3-2D1FD0E6AA5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14477581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176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2025-01-10T03:53:58Z</dcterms:created>
  <dcterms:modified xsi:type="dcterms:W3CDTF">2025-03-04T18:57:52Z</dcterms:modified>
</cp:coreProperties>
</file>