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180" y="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E305863-82D9-4876-9BD6-E89F8E24CF03}"/>
    <pc:docChg chg="delSld">
      <pc:chgData name="Sarah Carter" userId="4b4e2a7e9c42e1b2" providerId="LiveId" clId="{CE305863-82D9-4876-9BD6-E89F8E24CF03}" dt="2025-05-30T17:01:02.284" v="1" actId="2696"/>
      <pc:docMkLst>
        <pc:docMk/>
      </pc:docMkLst>
      <pc:sldChg chg="del">
        <pc:chgData name="Sarah Carter" userId="4b4e2a7e9c42e1b2" providerId="LiveId" clId="{CE305863-82D9-4876-9BD6-E89F8E24CF03}" dt="2025-05-30T17:00:58.888" v="0" actId="2696"/>
        <pc:sldMkLst>
          <pc:docMk/>
          <pc:sldMk cId="162897829" sldId="260"/>
        </pc:sldMkLst>
      </pc:sldChg>
      <pc:sldChg chg="del">
        <pc:chgData name="Sarah Carter" userId="4b4e2a7e9c42e1b2" providerId="LiveId" clId="{CE305863-82D9-4876-9BD6-E89F8E24CF03}" dt="2025-05-30T17:01:02.284" v="1" actId="2696"/>
        <pc:sldMkLst>
          <pc:docMk/>
          <pc:sldMk cId="1846458659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C4CBF-836C-869E-77F2-B3FCC4F178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882A6-F99B-B65A-B5B5-935868C299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01B6E3-D901-5487-40E2-19E6BA99C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1DEE-EF8D-8419-0EA9-424018CE4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DE7ED9-9A5A-A940-7093-CAB8A0E13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3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8A11-F24C-E552-B24E-343BEE3AB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FA2DA7-7CA2-5EF7-6299-17448135A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D7D33-AB40-4660-D02E-F3EDECC8B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99FC6-395C-5CBB-510B-51B2ADE0F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4FDF3-8E6D-6D48-1661-E61D5589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7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51BA09-7AEF-DA63-B77D-5C1BF33FF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DA7FA-26DB-9452-A8E1-800DEC02FA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5A01-B5E2-FE01-8677-8CC9D8C6C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78020-0E59-69EF-4A52-08E40FAA7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C0C31-2928-603A-A431-32B96EEA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2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404DA-4F89-372E-5020-F1E7EE359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3E59F-4A6F-B75A-61DC-9B12EB208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3C6D3-8C3F-CC11-71B4-9821E9CED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A8A36-6CF3-F657-2B50-AE671FDDE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3455A-CE2D-6260-7538-7211AC106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070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B8DBC-2A29-59E2-C4D6-97AC113C9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9ADED2-6D93-6688-EFA7-FA672A7D4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39805-A24D-D539-1076-0C39D52C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F2321-EA46-4340-6F2C-7DF3D1E06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928DE-C563-8B09-028E-03882A87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4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0CD0D-255D-EC26-6C70-95541F40D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ECEED-EA46-0559-B0BD-6878B36C8A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D7BFA-7610-2704-2CE2-F1B7D32116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D51CAA-F428-E5EC-01CC-B18F6D575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6B3A6-2FE4-7280-D29C-58CE32B46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E4EC2-3572-156C-9465-3944CB66E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3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45DBC-82CE-AB72-9F63-04CCF9404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0D8561-4224-606B-4C19-22F361002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492B9-7E53-C85E-6C1E-86EA155FE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A08108-29E2-D9A1-FD66-F2BD93C2F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4C5623-7115-B456-C259-D6090F19A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44545-2A38-6C39-7953-A5A122AC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52AF6E-5BEA-F144-2625-DDA82E476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5D91DB-8472-D95B-14CB-0DC35283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3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2B183-2A48-3971-3F95-FB40C1F1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AC88DE-FE0C-2FFC-0618-F4190CF6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130BFB-B32A-6C4E-9185-A63AC53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BC8F-610F-5181-836D-D7DD1A0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37B39F-2926-9001-77DD-2EA42912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5FA10B-222F-76A6-5F21-46D176CD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56D6DC-20FE-E875-2330-A9E0D4195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7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2FB51-8BB2-9BE5-12F7-BDAFFCEB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7E04D-0012-5C04-618C-B284DA3A9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F243C-4668-80CA-8651-5EB0F6D86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9C8F32-E9CF-3CD8-A1AF-56C2FFD98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717D51-AD2C-0BC5-D10B-E3CB740D1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83A040-A8B8-FE21-44E9-F72FF38A9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97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944-FBB0-C876-327C-584117DF4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DB2EBB-9FDF-6D8B-0D6A-30C6DADB7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37ED3B-8D80-9220-4571-86F3BC78D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823736-2968-A928-FF9E-D84EE718A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16E78-B587-D4B4-731B-2C12FA69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6A24-77C2-F29E-6173-E9849414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3EA61B-179C-9E9C-493D-DF0775C3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5A0DFA-05A3-F1CD-6B7D-583A3ACDC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D55D6-E447-A4CE-4D40-CBCE0F70B0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74071-4A74-47E4-A4C2-1FD3B4722AE2}" type="datetimeFigureOut">
              <a:rPr lang="en-US" smtClean="0"/>
              <a:t>5/30/2025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6B3F6-9DB7-C61F-C7FB-F651A4430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AF625-EAEB-EDB4-23A9-5A71AC79C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9DBF17-1A67-410F-B503-512DF42C0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9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Relationship Id="rId1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MOLE DAY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“MOLE DAY” exactly once. 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FD3735F7-1911-0D0F-D97F-ED2D3FEBE9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56013" y="2095732"/>
            <a:ext cx="2364978" cy="329184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71F9EEF1-1BF8-3377-028A-5EDB231BFD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051410" y="2095732"/>
            <a:ext cx="2364977" cy="329184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AFA94390-A285-B7D0-9A00-5248D77738D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1356013" y="5598623"/>
            <a:ext cx="2364977" cy="3291840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BF27971A-C332-D844-21F1-3707A6739AB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4051410" y="5598623"/>
            <a:ext cx="2364977" cy="329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20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FF6FFF-DFDC-273A-0D70-D1C1AD370F8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5" name="Textbox_01 M">
            <a:extLst>
              <a:ext uri="{FF2B5EF4-FFF2-40B4-BE49-F238E27FC236}">
                <a16:creationId xmlns:a16="http://schemas.microsoft.com/office/drawing/2014/main" id="{85C1ACD3-D8FD-65FB-9DDA-21253D2C74C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" name="TextBox 20 M">
            <a:extLst>
              <a:ext uri="{FF2B5EF4-FFF2-40B4-BE49-F238E27FC236}">
                <a16:creationId xmlns:a16="http://schemas.microsoft.com/office/drawing/2014/main" id="{10286D93-1C88-3643-5752-80213186A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MOLE DAY 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8" name="TextBox 24 M">
            <a:extLst>
              <a:ext uri="{FF2B5EF4-FFF2-40B4-BE49-F238E27FC236}">
                <a16:creationId xmlns:a16="http://schemas.microsoft.com/office/drawing/2014/main" id="{152C56B8-79EE-804A-3359-C5CD264B52A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“MOLE DAY” exactly once.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DAB8517-9529-54F3-4F54-30E4429F20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24914" y="2212022"/>
            <a:ext cx="3922572" cy="668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5122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9-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9-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76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2025-05-20T02:24:24Z</dcterms:created>
  <dcterms:modified xsi:type="dcterms:W3CDTF">2025-05-30T17:01:04Z</dcterms:modified>
</cp:coreProperties>
</file>