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4660"/>
  </p:normalViewPr>
  <p:slideViewPr>
    <p:cSldViewPr snapToGrid="0">
      <p:cViewPr>
        <p:scale>
          <a:sx n="71" d="100"/>
          <a:sy n="71" d="100"/>
        </p:scale>
        <p:origin x="1392" y="-10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86C5AF05-C9C1-4E30-9F73-F2438397A029}"/>
    <pc:docChg chg="delSld">
      <pc:chgData name="Sarah Carter" userId="4b4e2a7e9c42e1b2" providerId="LiveId" clId="{86C5AF05-C9C1-4E30-9F73-F2438397A029}" dt="2025-02-20T23:25:34.813" v="0" actId="2696"/>
      <pc:docMkLst>
        <pc:docMk/>
      </pc:docMkLst>
      <pc:sldChg chg="del">
        <pc:chgData name="Sarah Carter" userId="4b4e2a7e9c42e1b2" providerId="LiveId" clId="{86C5AF05-C9C1-4E30-9F73-F2438397A029}" dt="2025-02-20T23:25:34.813" v="0" actId="2696"/>
        <pc:sldMkLst>
          <pc:docMk/>
          <pc:sldMk cId="687299765" sldId="257"/>
        </pc:sldMkLst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2"/>
          </a:xfrm>
        </p:spPr>
        <p:txBody>
          <a:bodyPr anchor="b"/>
          <a:lstStyle>
            <a:lvl1pPr algn="ctr"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218"/>
            </a:lvl1pPr>
            <a:lvl2pPr marL="232032" indent="0" algn="ctr">
              <a:buNone/>
              <a:defRPr sz="1015"/>
            </a:lvl2pPr>
            <a:lvl3pPr marL="464063" indent="0" algn="ctr">
              <a:buNone/>
              <a:defRPr sz="913"/>
            </a:lvl3pPr>
            <a:lvl4pPr marL="696095" indent="0" algn="ctr">
              <a:buNone/>
              <a:defRPr sz="812"/>
            </a:lvl4pPr>
            <a:lvl5pPr marL="928126" indent="0" algn="ctr">
              <a:buNone/>
              <a:defRPr sz="812"/>
            </a:lvl5pPr>
            <a:lvl6pPr marL="1160157" indent="0" algn="ctr">
              <a:buNone/>
              <a:defRPr sz="812"/>
            </a:lvl6pPr>
            <a:lvl7pPr marL="1392189" indent="0" algn="ctr">
              <a:buNone/>
              <a:defRPr sz="812"/>
            </a:lvl7pPr>
            <a:lvl8pPr marL="1624221" indent="0" algn="ctr">
              <a:buNone/>
              <a:defRPr sz="812"/>
            </a:lvl8pPr>
            <a:lvl9pPr marL="1856252" indent="0" algn="ctr">
              <a:buNone/>
              <a:defRPr sz="8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6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6" y="2507618"/>
            <a:ext cx="6703695" cy="4184014"/>
          </a:xfrm>
        </p:spPr>
        <p:txBody>
          <a:bodyPr anchor="b"/>
          <a:lstStyle>
            <a:lvl1pPr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6" y="6731215"/>
            <a:ext cx="6703695" cy="2200274"/>
          </a:xfrm>
        </p:spPr>
        <p:txBody>
          <a:bodyPr/>
          <a:lstStyle>
            <a:lvl1pPr marL="0" indent="0">
              <a:buNone/>
              <a:defRPr sz="1218">
                <a:solidFill>
                  <a:schemeClr val="tx1">
                    <a:tint val="82000"/>
                  </a:schemeClr>
                </a:solidFill>
              </a:defRPr>
            </a:lvl1pPr>
            <a:lvl2pPr marL="232032" indent="0">
              <a:buNone/>
              <a:defRPr sz="1015">
                <a:solidFill>
                  <a:schemeClr val="tx1">
                    <a:tint val="82000"/>
                  </a:schemeClr>
                </a:solidFill>
              </a:defRPr>
            </a:lvl2pPr>
            <a:lvl3pPr marL="464063" indent="0">
              <a:buNone/>
              <a:defRPr sz="913">
                <a:solidFill>
                  <a:schemeClr val="tx1">
                    <a:tint val="82000"/>
                  </a:schemeClr>
                </a:solidFill>
              </a:defRPr>
            </a:lvl3pPr>
            <a:lvl4pPr marL="696095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4pPr>
            <a:lvl5pPr marL="928126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5pPr>
            <a:lvl6pPr marL="1160157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6pPr>
            <a:lvl7pPr marL="1392189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7pPr>
            <a:lvl8pPr marL="1624221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8pPr>
            <a:lvl9pPr marL="1856252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2"/>
          </a:xfrm>
        </p:spPr>
        <p:txBody>
          <a:bodyPr/>
          <a:lstStyle>
            <a:lvl1pPr>
              <a:defRPr sz="1624"/>
            </a:lvl1pPr>
            <a:lvl2pPr>
              <a:defRPr sz="1421"/>
            </a:lvl2pPr>
            <a:lvl3pPr>
              <a:defRPr sz="1218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9"/>
            <a:ext cx="3934778" cy="7147982"/>
          </a:xfrm>
        </p:spPr>
        <p:txBody>
          <a:bodyPr anchor="t"/>
          <a:lstStyle>
            <a:lvl1pPr marL="0" indent="0">
              <a:buNone/>
              <a:defRPr sz="1624"/>
            </a:lvl1pPr>
            <a:lvl2pPr marL="232032" indent="0">
              <a:buNone/>
              <a:defRPr sz="1421"/>
            </a:lvl2pPr>
            <a:lvl3pPr marL="464063" indent="0">
              <a:buNone/>
              <a:defRPr sz="1218"/>
            </a:lvl3pPr>
            <a:lvl4pPr marL="696095" indent="0">
              <a:buNone/>
              <a:defRPr sz="1015"/>
            </a:lvl4pPr>
            <a:lvl5pPr marL="928126" indent="0">
              <a:buNone/>
              <a:defRPr sz="1015"/>
            </a:lvl5pPr>
            <a:lvl6pPr marL="1160157" indent="0">
              <a:buNone/>
              <a:defRPr sz="1015"/>
            </a:lvl6pPr>
            <a:lvl7pPr marL="1392189" indent="0">
              <a:buNone/>
              <a:defRPr sz="1015"/>
            </a:lvl7pPr>
            <a:lvl8pPr marL="1624221" indent="0">
              <a:buNone/>
              <a:defRPr sz="1015"/>
            </a:lvl8pPr>
            <a:lvl9pPr marL="1856252" indent="0">
              <a:buNone/>
              <a:defRPr sz="101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51"/>
            <a:ext cx="2623185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64063" rtl="0" eaLnBrk="1" latinLnBrk="0" hangingPunct="1">
        <a:lnSpc>
          <a:spcPct val="90000"/>
        </a:lnSpc>
        <a:spcBef>
          <a:spcPct val="0"/>
        </a:spcBef>
        <a:buNone/>
        <a:defRPr sz="22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015" indent="-116015" algn="l" defTabSz="464063" rtl="0" eaLnBrk="1" latinLnBrk="0" hangingPunct="1">
        <a:lnSpc>
          <a:spcPct val="90000"/>
        </a:lnSpc>
        <a:spcBef>
          <a:spcPts val="508"/>
        </a:spcBef>
        <a:buFont typeface="Arial" panose="020B0604020202020204" pitchFamily="34" charset="0"/>
        <a:buChar char="•"/>
        <a:defRPr sz="1421" kern="1200">
          <a:solidFill>
            <a:schemeClr val="tx1"/>
          </a:solidFill>
          <a:latin typeface="+mn-lt"/>
          <a:ea typeface="+mn-ea"/>
          <a:cs typeface="+mn-cs"/>
        </a:defRPr>
      </a:lvl1pPr>
      <a:lvl2pPr marL="348047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218" kern="1200">
          <a:solidFill>
            <a:schemeClr val="tx1"/>
          </a:solidFill>
          <a:latin typeface="+mn-lt"/>
          <a:ea typeface="+mn-ea"/>
          <a:cs typeface="+mn-cs"/>
        </a:defRPr>
      </a:lvl2pPr>
      <a:lvl3pPr marL="580079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812110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1044142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276174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508205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740236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972268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1pPr>
      <a:lvl2pPr marL="23203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2pPr>
      <a:lvl3pPr marL="464063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3pPr>
      <a:lvl4pPr marL="696095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928126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160157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392189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624221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85625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844522" y="350357"/>
            <a:ext cx="3928131" cy="382221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 dirty="0">
                <a:latin typeface="Century Gothic" panose="020B0502020202020204" pitchFamily="34" charset="0"/>
              </a:rPr>
              <a:t>Mole Day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670793" y="963773"/>
            <a:ext cx="6430815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dirty="0">
                <a:latin typeface="Century Gothic" panose="020B0502020202020204" pitchFamily="34" charset="0"/>
              </a:rPr>
              <a:t>Find and mark “Mole Day” in the hidden word grid below. </a:t>
            </a:r>
            <a:endParaRPr lang="en-US" sz="1433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8800C3-3D65-4F9F-210A-CD3842C284DC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68A2AD-197C-3688-25F4-0048BB8E30FC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52DBEB2-134A-507E-8CB3-90002761F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519340" y="4676817"/>
              <a:ext cx="215" cy="215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4671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79D5F55C-928C-615F-0D66-28BD6E10BF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2" r="2"/>
          <a:stretch/>
        </p:blipFill>
        <p:spPr>
          <a:xfrm>
            <a:off x="596709" y="1383470"/>
            <a:ext cx="6578654" cy="7957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700589-2CE2-32DC-31CF-78C46AA8DB31}"/>
              </a:ext>
            </a:extLst>
          </p:cNvPr>
          <p:cNvSpPr txBox="1"/>
          <p:nvPr/>
        </p:nvSpPr>
        <p:spPr>
          <a:xfrm>
            <a:off x="1948965" y="658327"/>
            <a:ext cx="371924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HIDDEN WORD PUZZLE</a:t>
            </a:r>
            <a:endParaRPr lang="en-US" sz="1433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A0E440-8EFB-19F2-26E4-C5E59577B7C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" r="15"/>
          <a:stretch/>
        </p:blipFill>
        <p:spPr>
          <a:xfrm>
            <a:off x="2895600" y="4345373"/>
            <a:ext cx="1845116" cy="1845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693</TotalTime>
  <Words>29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24</cp:revision>
  <cp:lastPrinted>2025-02-11T02:02:44Z</cp:lastPrinted>
  <dcterms:created xsi:type="dcterms:W3CDTF">2025-01-28T14:01:50Z</dcterms:created>
  <dcterms:modified xsi:type="dcterms:W3CDTF">2025-02-20T23:25:36Z</dcterms:modified>
</cp:coreProperties>
</file>