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122713-0BF5-4897-B295-63A55CECC4B7}" v="129" dt="2025-02-18T22:51:01.9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244" y="40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E7122713-0BF5-4897-B295-63A55CECC4B7}"/>
    <pc:docChg chg="custSel modSld">
      <pc:chgData name="Sarah Carter" userId="4b4e2a7e9c42e1b2" providerId="LiveId" clId="{E7122713-0BF5-4897-B295-63A55CECC4B7}" dt="2025-02-18T22:51:01.949" v="203" actId="14826"/>
      <pc:docMkLst>
        <pc:docMk/>
      </pc:docMkLst>
      <pc:sldChg chg="addSp delSp modSp mod">
        <pc:chgData name="Sarah Carter" userId="4b4e2a7e9c42e1b2" providerId="LiveId" clId="{E7122713-0BF5-4897-B295-63A55CECC4B7}" dt="2025-02-18T22:47:23.403" v="54" actId="14826"/>
        <pc:sldMkLst>
          <pc:docMk/>
          <pc:sldMk cId="3768366337" sldId="256"/>
        </pc:sldMkLst>
        <pc:spChg chg="mod">
          <ac:chgData name="Sarah Carter" userId="4b4e2a7e9c42e1b2" providerId="LiveId" clId="{E7122713-0BF5-4897-B295-63A55CECC4B7}" dt="2025-02-18T22:40:16.390" v="4" actId="20577"/>
          <ac:spMkLst>
            <pc:docMk/>
            <pc:sldMk cId="3768366337" sldId="256"/>
            <ac:spMk id="25" creationId="{DB5CE378-72F9-4758-BFB9-82C622B1DF43}"/>
          </ac:spMkLst>
        </pc:spChg>
        <pc:picChg chg="del">
          <ac:chgData name="Sarah Carter" userId="4b4e2a7e9c42e1b2" providerId="LiveId" clId="{E7122713-0BF5-4897-B295-63A55CECC4B7}" dt="2025-02-18T22:40:40.245" v="8" actId="478"/>
          <ac:picMkLst>
            <pc:docMk/>
            <pc:sldMk cId="3768366337" sldId="256"/>
            <ac:picMk id="3" creationId="{3D73BBB0-43A2-9F56-B473-AA3A83074B64}"/>
          </ac:picMkLst>
        </pc:picChg>
        <pc:picChg chg="add del mod">
          <ac:chgData name="Sarah Carter" userId="4b4e2a7e9c42e1b2" providerId="LiveId" clId="{E7122713-0BF5-4897-B295-63A55CECC4B7}" dt="2025-02-18T22:46:16.823" v="39" actId="478"/>
          <ac:picMkLst>
            <pc:docMk/>
            <pc:sldMk cId="3768366337" sldId="256"/>
            <ac:picMk id="4" creationId="{6CB479D7-1424-B2F8-3224-F16409E40B99}"/>
          </ac:picMkLst>
        </pc:picChg>
        <pc:picChg chg="del">
          <ac:chgData name="Sarah Carter" userId="4b4e2a7e9c42e1b2" providerId="LiveId" clId="{E7122713-0BF5-4897-B295-63A55CECC4B7}" dt="2025-02-18T22:40:40.245" v="8" actId="478"/>
          <ac:picMkLst>
            <pc:docMk/>
            <pc:sldMk cId="3768366337" sldId="256"/>
            <ac:picMk id="6" creationId="{365C53C7-25A6-B2D4-474A-2CD6A8350B76}"/>
          </ac:picMkLst>
        </pc:picChg>
        <pc:picChg chg="add del mod">
          <ac:chgData name="Sarah Carter" userId="4b4e2a7e9c42e1b2" providerId="LiveId" clId="{E7122713-0BF5-4897-B295-63A55CECC4B7}" dt="2025-02-18T22:46:16.823" v="39" actId="478"/>
          <ac:picMkLst>
            <pc:docMk/>
            <pc:sldMk cId="3768366337" sldId="256"/>
            <ac:picMk id="7" creationId="{F5076077-A244-713C-70D9-0193B932325A}"/>
          </ac:picMkLst>
        </pc:picChg>
        <pc:picChg chg="add del mod">
          <ac:chgData name="Sarah Carter" userId="4b4e2a7e9c42e1b2" providerId="LiveId" clId="{E7122713-0BF5-4897-B295-63A55CECC4B7}" dt="2025-02-18T22:46:16.823" v="39" actId="478"/>
          <ac:picMkLst>
            <pc:docMk/>
            <pc:sldMk cId="3768366337" sldId="256"/>
            <ac:picMk id="9" creationId="{64762D03-42A8-B393-604C-247C6C9D0C4F}"/>
          </ac:picMkLst>
        </pc:picChg>
        <pc:picChg chg="del">
          <ac:chgData name="Sarah Carter" userId="4b4e2a7e9c42e1b2" providerId="LiveId" clId="{E7122713-0BF5-4897-B295-63A55CECC4B7}" dt="2025-02-18T22:40:40.245" v="8" actId="478"/>
          <ac:picMkLst>
            <pc:docMk/>
            <pc:sldMk cId="3768366337" sldId="256"/>
            <ac:picMk id="10" creationId="{42D598B3-EC8B-9BC5-85B6-3998D80A8600}"/>
          </ac:picMkLst>
        </pc:picChg>
        <pc:picChg chg="add del mod">
          <ac:chgData name="Sarah Carter" userId="4b4e2a7e9c42e1b2" providerId="LiveId" clId="{E7122713-0BF5-4897-B295-63A55CECC4B7}" dt="2025-02-18T22:46:16.823" v="39" actId="478"/>
          <ac:picMkLst>
            <pc:docMk/>
            <pc:sldMk cId="3768366337" sldId="256"/>
            <ac:picMk id="12" creationId="{52E1CC8F-0CCF-0DDC-73E5-1CE22CB88A6E}"/>
          </ac:picMkLst>
        </pc:picChg>
        <pc:picChg chg="del">
          <ac:chgData name="Sarah Carter" userId="4b4e2a7e9c42e1b2" providerId="LiveId" clId="{E7122713-0BF5-4897-B295-63A55CECC4B7}" dt="2025-02-18T22:40:40.245" v="8" actId="478"/>
          <ac:picMkLst>
            <pc:docMk/>
            <pc:sldMk cId="3768366337" sldId="256"/>
            <ac:picMk id="14" creationId="{D00B4A9B-6BC0-6289-E86C-6A54DBFDE79F}"/>
          </ac:picMkLst>
        </pc:picChg>
        <pc:picChg chg="add del mod">
          <ac:chgData name="Sarah Carter" userId="4b4e2a7e9c42e1b2" providerId="LiveId" clId="{E7122713-0BF5-4897-B295-63A55CECC4B7}" dt="2025-02-18T22:46:16.823" v="39" actId="478"/>
          <ac:picMkLst>
            <pc:docMk/>
            <pc:sldMk cId="3768366337" sldId="256"/>
            <ac:picMk id="15" creationId="{8E1698AE-FD23-A6AB-946E-0ABCDCF2AE34}"/>
          </ac:picMkLst>
        </pc:picChg>
        <pc:picChg chg="add del mod">
          <ac:chgData name="Sarah Carter" userId="4b4e2a7e9c42e1b2" providerId="LiveId" clId="{E7122713-0BF5-4897-B295-63A55CECC4B7}" dt="2025-02-18T22:46:16.823" v="39" actId="478"/>
          <ac:picMkLst>
            <pc:docMk/>
            <pc:sldMk cId="3768366337" sldId="256"/>
            <ac:picMk id="17" creationId="{FEF19284-B571-EB4F-9F13-69F1421CFB91}"/>
          </ac:picMkLst>
        </pc:picChg>
        <pc:picChg chg="add del mod">
          <ac:chgData name="Sarah Carter" userId="4b4e2a7e9c42e1b2" providerId="LiveId" clId="{E7122713-0BF5-4897-B295-63A55CECC4B7}" dt="2025-02-18T22:46:16.823" v="39" actId="478"/>
          <ac:picMkLst>
            <pc:docMk/>
            <pc:sldMk cId="3768366337" sldId="256"/>
            <ac:picMk id="19" creationId="{BC31BA49-0E7A-A1CB-246F-9C82EE502CCF}"/>
          </ac:picMkLst>
        </pc:picChg>
        <pc:picChg chg="del">
          <ac:chgData name="Sarah Carter" userId="4b4e2a7e9c42e1b2" providerId="LiveId" clId="{E7122713-0BF5-4897-B295-63A55CECC4B7}" dt="2025-02-18T22:40:40.245" v="8" actId="478"/>
          <ac:picMkLst>
            <pc:docMk/>
            <pc:sldMk cId="3768366337" sldId="256"/>
            <ac:picMk id="20" creationId="{13A1021E-2073-41C2-FCBA-D897BBC8C4FF}"/>
          </ac:picMkLst>
        </pc:picChg>
        <pc:picChg chg="add mod">
          <ac:chgData name="Sarah Carter" userId="4b4e2a7e9c42e1b2" providerId="LiveId" clId="{E7122713-0BF5-4897-B295-63A55CECC4B7}" dt="2025-02-18T22:46:44.053" v="42" actId="14826"/>
          <ac:picMkLst>
            <pc:docMk/>
            <pc:sldMk cId="3768366337" sldId="256"/>
            <ac:picMk id="21" creationId="{C9F39ACC-D654-9FD5-4E49-B7805131E55E}"/>
          </ac:picMkLst>
        </pc:picChg>
        <pc:picChg chg="del">
          <ac:chgData name="Sarah Carter" userId="4b4e2a7e9c42e1b2" providerId="LiveId" clId="{E7122713-0BF5-4897-B295-63A55CECC4B7}" dt="2025-02-18T22:40:40.245" v="8" actId="478"/>
          <ac:picMkLst>
            <pc:docMk/>
            <pc:sldMk cId="3768366337" sldId="256"/>
            <ac:picMk id="22" creationId="{370875B0-E058-1145-8AE5-C69903CE6ECB}"/>
          </ac:picMkLst>
        </pc:picChg>
        <pc:picChg chg="add mod">
          <ac:chgData name="Sarah Carter" userId="4b4e2a7e9c42e1b2" providerId="LiveId" clId="{E7122713-0BF5-4897-B295-63A55CECC4B7}" dt="2025-02-18T22:46:49.990" v="44" actId="14826"/>
          <ac:picMkLst>
            <pc:docMk/>
            <pc:sldMk cId="3768366337" sldId="256"/>
            <ac:picMk id="27" creationId="{8BF45935-9ECE-7CFF-3358-F303A4D36B44}"/>
          </ac:picMkLst>
        </pc:picChg>
        <pc:picChg chg="del">
          <ac:chgData name="Sarah Carter" userId="4b4e2a7e9c42e1b2" providerId="LiveId" clId="{E7122713-0BF5-4897-B295-63A55CECC4B7}" dt="2025-02-18T22:40:40.245" v="8" actId="478"/>
          <ac:picMkLst>
            <pc:docMk/>
            <pc:sldMk cId="3768366337" sldId="256"/>
            <ac:picMk id="28" creationId="{C2E3FABF-E605-B2A0-9059-A5EB66D3FD46}"/>
          </ac:picMkLst>
        </pc:picChg>
        <pc:picChg chg="add mod">
          <ac:chgData name="Sarah Carter" userId="4b4e2a7e9c42e1b2" providerId="LiveId" clId="{E7122713-0BF5-4897-B295-63A55CECC4B7}" dt="2025-02-18T22:46:56.513" v="46" actId="14826"/>
          <ac:picMkLst>
            <pc:docMk/>
            <pc:sldMk cId="3768366337" sldId="256"/>
            <ac:picMk id="29" creationId="{132EDBC2-C82E-0BD7-F126-9A77EB635036}"/>
          </ac:picMkLst>
        </pc:picChg>
        <pc:picChg chg="del">
          <ac:chgData name="Sarah Carter" userId="4b4e2a7e9c42e1b2" providerId="LiveId" clId="{E7122713-0BF5-4897-B295-63A55CECC4B7}" dt="2025-02-18T22:40:40.245" v="8" actId="478"/>
          <ac:picMkLst>
            <pc:docMk/>
            <pc:sldMk cId="3768366337" sldId="256"/>
            <ac:picMk id="30" creationId="{CD26E4AC-9A64-3027-EA57-04D3E77D5D4F}"/>
          </ac:picMkLst>
        </pc:picChg>
        <pc:picChg chg="add mod">
          <ac:chgData name="Sarah Carter" userId="4b4e2a7e9c42e1b2" providerId="LiveId" clId="{E7122713-0BF5-4897-B295-63A55CECC4B7}" dt="2025-02-18T22:47:03.501" v="48" actId="14826"/>
          <ac:picMkLst>
            <pc:docMk/>
            <pc:sldMk cId="3768366337" sldId="256"/>
            <ac:picMk id="31" creationId="{81F71CF7-340D-B21B-4267-DFC1E85589B7}"/>
          </ac:picMkLst>
        </pc:picChg>
        <pc:picChg chg="del">
          <ac:chgData name="Sarah Carter" userId="4b4e2a7e9c42e1b2" providerId="LiveId" clId="{E7122713-0BF5-4897-B295-63A55CECC4B7}" dt="2025-02-18T22:40:40.245" v="8" actId="478"/>
          <ac:picMkLst>
            <pc:docMk/>
            <pc:sldMk cId="3768366337" sldId="256"/>
            <ac:picMk id="32" creationId="{89C1184F-FED7-2AA9-EF11-31C2FDF2F5BF}"/>
          </ac:picMkLst>
        </pc:picChg>
        <pc:picChg chg="add mod">
          <ac:chgData name="Sarah Carter" userId="4b4e2a7e9c42e1b2" providerId="LiveId" clId="{E7122713-0BF5-4897-B295-63A55CECC4B7}" dt="2025-02-18T22:47:10.356" v="50" actId="14826"/>
          <ac:picMkLst>
            <pc:docMk/>
            <pc:sldMk cId="3768366337" sldId="256"/>
            <ac:picMk id="33" creationId="{B62E2A36-C587-BC3C-2122-B98694F1A4B8}"/>
          </ac:picMkLst>
        </pc:picChg>
        <pc:picChg chg="del">
          <ac:chgData name="Sarah Carter" userId="4b4e2a7e9c42e1b2" providerId="LiveId" clId="{E7122713-0BF5-4897-B295-63A55CECC4B7}" dt="2025-02-18T22:40:40.245" v="8" actId="478"/>
          <ac:picMkLst>
            <pc:docMk/>
            <pc:sldMk cId="3768366337" sldId="256"/>
            <ac:picMk id="34" creationId="{0D1630AD-F051-CE43-036D-2DCE53BAB3EC}"/>
          </ac:picMkLst>
        </pc:picChg>
        <pc:picChg chg="add mod">
          <ac:chgData name="Sarah Carter" userId="4b4e2a7e9c42e1b2" providerId="LiveId" clId="{E7122713-0BF5-4897-B295-63A55CECC4B7}" dt="2025-02-18T22:47:16.493" v="52" actId="14826"/>
          <ac:picMkLst>
            <pc:docMk/>
            <pc:sldMk cId="3768366337" sldId="256"/>
            <ac:picMk id="35" creationId="{D23875FA-D743-42FB-502A-B67493662434}"/>
          </ac:picMkLst>
        </pc:picChg>
        <pc:picChg chg="add mod">
          <ac:chgData name="Sarah Carter" userId="4b4e2a7e9c42e1b2" providerId="LiveId" clId="{E7122713-0BF5-4897-B295-63A55CECC4B7}" dt="2025-02-18T22:47:23.403" v="54" actId="14826"/>
          <ac:picMkLst>
            <pc:docMk/>
            <pc:sldMk cId="3768366337" sldId="256"/>
            <ac:picMk id="36" creationId="{EEF6B4A3-3EEF-3652-D40F-95073AEF29E1}"/>
          </ac:picMkLst>
        </pc:picChg>
      </pc:sldChg>
      <pc:sldChg chg="addSp delSp modSp mod">
        <pc:chgData name="Sarah Carter" userId="4b4e2a7e9c42e1b2" providerId="LiveId" clId="{E7122713-0BF5-4897-B295-63A55CECC4B7}" dt="2025-02-18T22:49:16.163" v="175" actId="14826"/>
        <pc:sldMkLst>
          <pc:docMk/>
          <pc:sldMk cId="3746406339" sldId="257"/>
        </pc:sldMkLst>
        <pc:spChg chg="mod">
          <ac:chgData name="Sarah Carter" userId="4b4e2a7e9c42e1b2" providerId="LiveId" clId="{E7122713-0BF5-4897-B295-63A55CECC4B7}" dt="2025-02-18T22:40:23.411" v="5"/>
          <ac:spMkLst>
            <pc:docMk/>
            <pc:sldMk cId="3746406339" sldId="257"/>
            <ac:spMk id="25" creationId="{73E7948F-9D33-A7E1-5E1A-8014F5B5588F}"/>
          </ac:spMkLst>
        </pc:spChg>
        <pc:spChg chg="mod">
          <ac:chgData name="Sarah Carter" userId="4b4e2a7e9c42e1b2" providerId="LiveId" clId="{E7122713-0BF5-4897-B295-63A55CECC4B7}" dt="2025-02-18T22:48:25.526" v="160" actId="27803"/>
          <ac:spMkLst>
            <pc:docMk/>
            <pc:sldMk cId="3746406339" sldId="257"/>
            <ac:spMk id="44" creationId="{1A60419D-F00F-46A7-E178-5F53886E6C7F}"/>
          </ac:spMkLst>
        </pc:spChg>
        <pc:spChg chg="mod">
          <ac:chgData name="Sarah Carter" userId="4b4e2a7e9c42e1b2" providerId="LiveId" clId="{E7122713-0BF5-4897-B295-63A55CECC4B7}" dt="2025-02-18T22:48:25.526" v="160" actId="27803"/>
          <ac:spMkLst>
            <pc:docMk/>
            <pc:sldMk cId="3746406339" sldId="257"/>
            <ac:spMk id="47" creationId="{EC9B431C-748F-5CE9-867A-26858EA5C3A0}"/>
          </ac:spMkLst>
        </pc:spChg>
        <pc:spChg chg="mod">
          <ac:chgData name="Sarah Carter" userId="4b4e2a7e9c42e1b2" providerId="LiveId" clId="{E7122713-0BF5-4897-B295-63A55CECC4B7}" dt="2025-02-18T22:48:25.526" v="160" actId="27803"/>
          <ac:spMkLst>
            <pc:docMk/>
            <pc:sldMk cId="3746406339" sldId="257"/>
            <ac:spMk id="53" creationId="{07186E64-E82E-B571-39DF-8FAE8B16E552}"/>
          </ac:spMkLst>
        </pc:spChg>
        <pc:spChg chg="mod">
          <ac:chgData name="Sarah Carter" userId="4b4e2a7e9c42e1b2" providerId="LiveId" clId="{E7122713-0BF5-4897-B295-63A55CECC4B7}" dt="2025-02-18T22:48:25.526" v="160" actId="27803"/>
          <ac:spMkLst>
            <pc:docMk/>
            <pc:sldMk cId="3746406339" sldId="257"/>
            <ac:spMk id="61" creationId="{E9BD7339-3FCA-D1EA-3358-345EFA0B7794}"/>
          </ac:spMkLst>
        </pc:spChg>
        <pc:spChg chg="mod">
          <ac:chgData name="Sarah Carter" userId="4b4e2a7e9c42e1b2" providerId="LiveId" clId="{E7122713-0BF5-4897-B295-63A55CECC4B7}" dt="2025-02-18T22:48:25.526" v="160" actId="27803"/>
          <ac:spMkLst>
            <pc:docMk/>
            <pc:sldMk cId="3746406339" sldId="257"/>
            <ac:spMk id="74" creationId="{F524BDE4-A2FD-8558-AB8B-1B8EA1F9E424}"/>
          </ac:spMkLst>
        </pc:spChg>
        <pc:spChg chg="mod">
          <ac:chgData name="Sarah Carter" userId="4b4e2a7e9c42e1b2" providerId="LiveId" clId="{E7122713-0BF5-4897-B295-63A55CECC4B7}" dt="2025-02-18T22:48:25.526" v="160" actId="27803"/>
          <ac:spMkLst>
            <pc:docMk/>
            <pc:sldMk cId="3746406339" sldId="257"/>
            <ac:spMk id="119" creationId="{F7675766-D789-27A6-7973-D7B3182EF608}"/>
          </ac:spMkLst>
        </pc:spChg>
        <pc:spChg chg="mod">
          <ac:chgData name="Sarah Carter" userId="4b4e2a7e9c42e1b2" providerId="LiveId" clId="{E7122713-0BF5-4897-B295-63A55CECC4B7}" dt="2025-02-18T22:48:25.526" v="160" actId="27803"/>
          <ac:spMkLst>
            <pc:docMk/>
            <pc:sldMk cId="3746406339" sldId="257"/>
            <ac:spMk id="131" creationId="{A3DA989C-8E40-9E13-A757-4E7AB6C072C4}"/>
          </ac:spMkLst>
        </pc:spChg>
        <pc:spChg chg="mod">
          <ac:chgData name="Sarah Carter" userId="4b4e2a7e9c42e1b2" providerId="LiveId" clId="{E7122713-0BF5-4897-B295-63A55CECC4B7}" dt="2025-02-18T22:48:25.526" v="160" actId="27803"/>
          <ac:spMkLst>
            <pc:docMk/>
            <pc:sldMk cId="3746406339" sldId="257"/>
            <ac:spMk id="140" creationId="{AAE2D710-5CE2-E932-14F2-B88DC2304869}"/>
          </ac:spMkLst>
        </pc:spChg>
        <pc:spChg chg="mod">
          <ac:chgData name="Sarah Carter" userId="4b4e2a7e9c42e1b2" providerId="LiveId" clId="{E7122713-0BF5-4897-B295-63A55CECC4B7}" dt="2025-02-18T22:48:25.526" v="160" actId="27803"/>
          <ac:spMkLst>
            <pc:docMk/>
            <pc:sldMk cId="3746406339" sldId="257"/>
            <ac:spMk id="156" creationId="{32E6C36D-831B-0572-48BE-236CF66D2CB5}"/>
          </ac:spMkLst>
        </pc:spChg>
        <pc:spChg chg="mod">
          <ac:chgData name="Sarah Carter" userId="4b4e2a7e9c42e1b2" providerId="LiveId" clId="{E7122713-0BF5-4897-B295-63A55CECC4B7}" dt="2025-02-18T22:48:25.526" v="160" actId="27803"/>
          <ac:spMkLst>
            <pc:docMk/>
            <pc:sldMk cId="3746406339" sldId="257"/>
            <ac:spMk id="157" creationId="{283A2A7B-E839-9B73-91E8-CFF779F8A35D}"/>
          </ac:spMkLst>
        </pc:spChg>
        <pc:picChg chg="del">
          <ac:chgData name="Sarah Carter" userId="4b4e2a7e9c42e1b2" providerId="LiveId" clId="{E7122713-0BF5-4897-B295-63A55CECC4B7}" dt="2025-02-18T22:40:44.094" v="9" actId="478"/>
          <ac:picMkLst>
            <pc:docMk/>
            <pc:sldMk cId="3746406339" sldId="257"/>
            <ac:picMk id="2" creationId="{298EC145-9606-A50B-93BE-258FE329246D}"/>
          </ac:picMkLst>
        </pc:picChg>
        <pc:picChg chg="del">
          <ac:chgData name="Sarah Carter" userId="4b4e2a7e9c42e1b2" providerId="LiveId" clId="{E7122713-0BF5-4897-B295-63A55CECC4B7}" dt="2025-02-18T22:40:44.094" v="9" actId="478"/>
          <ac:picMkLst>
            <pc:docMk/>
            <pc:sldMk cId="3746406339" sldId="257"/>
            <ac:picMk id="3" creationId="{CB4A1F8E-AA5A-D903-F20B-97739FCD676C}"/>
          </ac:picMkLst>
        </pc:picChg>
        <pc:picChg chg="del">
          <ac:chgData name="Sarah Carter" userId="4b4e2a7e9c42e1b2" providerId="LiveId" clId="{E7122713-0BF5-4897-B295-63A55CECC4B7}" dt="2025-02-18T22:40:44.094" v="9" actId="478"/>
          <ac:picMkLst>
            <pc:docMk/>
            <pc:sldMk cId="3746406339" sldId="257"/>
            <ac:picMk id="4" creationId="{FD5A4D29-B3E5-992B-58A1-4807D25E9B89}"/>
          </ac:picMkLst>
        </pc:picChg>
        <pc:picChg chg="del">
          <ac:chgData name="Sarah Carter" userId="4b4e2a7e9c42e1b2" providerId="LiveId" clId="{E7122713-0BF5-4897-B295-63A55CECC4B7}" dt="2025-02-18T22:40:44.094" v="9" actId="478"/>
          <ac:picMkLst>
            <pc:docMk/>
            <pc:sldMk cId="3746406339" sldId="257"/>
            <ac:picMk id="5" creationId="{448B77A4-BD85-E89E-7979-DF5962C81797}"/>
          </ac:picMkLst>
        </pc:picChg>
        <pc:picChg chg="del">
          <ac:chgData name="Sarah Carter" userId="4b4e2a7e9c42e1b2" providerId="LiveId" clId="{E7122713-0BF5-4897-B295-63A55CECC4B7}" dt="2025-02-18T22:40:44.094" v="9" actId="478"/>
          <ac:picMkLst>
            <pc:docMk/>
            <pc:sldMk cId="3746406339" sldId="257"/>
            <ac:picMk id="6" creationId="{BA4E39A9-DF57-769B-778F-A9F6D86CABA8}"/>
          </ac:picMkLst>
        </pc:picChg>
        <pc:picChg chg="del">
          <ac:chgData name="Sarah Carter" userId="4b4e2a7e9c42e1b2" providerId="LiveId" clId="{E7122713-0BF5-4897-B295-63A55CECC4B7}" dt="2025-02-18T22:40:44.094" v="9" actId="478"/>
          <ac:picMkLst>
            <pc:docMk/>
            <pc:sldMk cId="3746406339" sldId="257"/>
            <ac:picMk id="7" creationId="{C54287B8-506E-ECF2-FD37-83D837D17454}"/>
          </ac:picMkLst>
        </pc:picChg>
        <pc:picChg chg="del">
          <ac:chgData name="Sarah Carter" userId="4b4e2a7e9c42e1b2" providerId="LiveId" clId="{E7122713-0BF5-4897-B295-63A55CECC4B7}" dt="2025-02-18T22:40:44.094" v="9" actId="478"/>
          <ac:picMkLst>
            <pc:docMk/>
            <pc:sldMk cId="3746406339" sldId="257"/>
            <ac:picMk id="8" creationId="{53D9E517-741B-0A99-F7CD-22C4F6D5E786}"/>
          </ac:picMkLst>
        </pc:picChg>
        <pc:picChg chg="add mod">
          <ac:chgData name="Sarah Carter" userId="4b4e2a7e9c42e1b2" providerId="LiveId" clId="{E7122713-0BF5-4897-B295-63A55CECC4B7}" dt="2025-02-18T22:48:33.972" v="163" actId="14826"/>
          <ac:picMkLst>
            <pc:docMk/>
            <pc:sldMk cId="3746406339" sldId="257"/>
            <ac:picMk id="9" creationId="{575DD071-D6C8-A2B3-3224-128ADF2095EB}"/>
          </ac:picMkLst>
        </pc:picChg>
        <pc:picChg chg="del">
          <ac:chgData name="Sarah Carter" userId="4b4e2a7e9c42e1b2" providerId="LiveId" clId="{E7122713-0BF5-4897-B295-63A55CECC4B7}" dt="2025-02-18T22:40:44.094" v="9" actId="478"/>
          <ac:picMkLst>
            <pc:docMk/>
            <pc:sldMk cId="3746406339" sldId="257"/>
            <ac:picMk id="10" creationId="{7DDC9A07-82C6-CE2C-499F-6757507DC283}"/>
          </ac:picMkLst>
        </pc:picChg>
        <pc:picChg chg="add mod">
          <ac:chgData name="Sarah Carter" userId="4b4e2a7e9c42e1b2" providerId="LiveId" clId="{E7122713-0BF5-4897-B295-63A55CECC4B7}" dt="2025-02-18T22:48:40.045" v="165" actId="14826"/>
          <ac:picMkLst>
            <pc:docMk/>
            <pc:sldMk cId="3746406339" sldId="257"/>
            <ac:picMk id="11" creationId="{236EF543-45E2-BEA5-0EEC-3829B3E084FE}"/>
          </ac:picMkLst>
        </pc:picChg>
        <pc:picChg chg="add mod">
          <ac:chgData name="Sarah Carter" userId="4b4e2a7e9c42e1b2" providerId="LiveId" clId="{E7122713-0BF5-4897-B295-63A55CECC4B7}" dt="2025-02-18T22:48:48.642" v="167" actId="14826"/>
          <ac:picMkLst>
            <pc:docMk/>
            <pc:sldMk cId="3746406339" sldId="257"/>
            <ac:picMk id="12" creationId="{6B36AB9F-6848-745E-FCB8-C168414AFD25}"/>
          </ac:picMkLst>
        </pc:picChg>
        <pc:picChg chg="add mod">
          <ac:chgData name="Sarah Carter" userId="4b4e2a7e9c42e1b2" providerId="LiveId" clId="{E7122713-0BF5-4897-B295-63A55CECC4B7}" dt="2025-02-18T22:48:54.883" v="169" actId="14826"/>
          <ac:picMkLst>
            <pc:docMk/>
            <pc:sldMk cId="3746406339" sldId="257"/>
            <ac:picMk id="13" creationId="{04D99056-AB3F-1F2D-26DF-5A02773F1FEE}"/>
          </ac:picMkLst>
        </pc:picChg>
        <pc:picChg chg="del">
          <ac:chgData name="Sarah Carter" userId="4b4e2a7e9c42e1b2" providerId="LiveId" clId="{E7122713-0BF5-4897-B295-63A55CECC4B7}" dt="2025-02-18T22:40:44.094" v="9" actId="478"/>
          <ac:picMkLst>
            <pc:docMk/>
            <pc:sldMk cId="3746406339" sldId="257"/>
            <ac:picMk id="14" creationId="{8FF22D38-E3CE-7619-1886-B32AE251FFE2}"/>
          </ac:picMkLst>
        </pc:picChg>
        <pc:picChg chg="add mod">
          <ac:chgData name="Sarah Carter" userId="4b4e2a7e9c42e1b2" providerId="LiveId" clId="{E7122713-0BF5-4897-B295-63A55CECC4B7}" dt="2025-02-18T22:49:02.107" v="171" actId="14826"/>
          <ac:picMkLst>
            <pc:docMk/>
            <pc:sldMk cId="3746406339" sldId="257"/>
            <ac:picMk id="15" creationId="{D69A5728-E7DA-6981-6A51-9DE8D61A5AAC}"/>
          </ac:picMkLst>
        </pc:picChg>
        <pc:picChg chg="add mod">
          <ac:chgData name="Sarah Carter" userId="4b4e2a7e9c42e1b2" providerId="LiveId" clId="{E7122713-0BF5-4897-B295-63A55CECC4B7}" dt="2025-02-18T22:49:08.240" v="173" actId="14826"/>
          <ac:picMkLst>
            <pc:docMk/>
            <pc:sldMk cId="3746406339" sldId="257"/>
            <ac:picMk id="16" creationId="{E4B025D6-9D3B-9723-19CD-B22C829C4CB4}"/>
          </ac:picMkLst>
        </pc:picChg>
        <pc:picChg chg="add mod">
          <ac:chgData name="Sarah Carter" userId="4b4e2a7e9c42e1b2" providerId="LiveId" clId="{E7122713-0BF5-4897-B295-63A55CECC4B7}" dt="2025-02-18T22:49:16.163" v="175" actId="14826"/>
          <ac:picMkLst>
            <pc:docMk/>
            <pc:sldMk cId="3746406339" sldId="257"/>
            <ac:picMk id="17" creationId="{DE071E2E-8EB9-A1A0-94FB-B05FE2677C1F}"/>
          </ac:picMkLst>
        </pc:picChg>
        <pc:picChg chg="del">
          <ac:chgData name="Sarah Carter" userId="4b4e2a7e9c42e1b2" providerId="LiveId" clId="{E7122713-0BF5-4897-B295-63A55CECC4B7}" dt="2025-02-18T22:40:44.094" v="9" actId="478"/>
          <ac:picMkLst>
            <pc:docMk/>
            <pc:sldMk cId="3746406339" sldId="257"/>
            <ac:picMk id="20" creationId="{DB6384BF-7438-D32F-4150-159A183D5E28}"/>
          </ac:picMkLst>
        </pc:picChg>
      </pc:sldChg>
      <pc:sldChg chg="addSp delSp modSp mod">
        <pc:chgData name="Sarah Carter" userId="4b4e2a7e9c42e1b2" providerId="LiveId" clId="{E7122713-0BF5-4897-B295-63A55CECC4B7}" dt="2025-02-18T22:50:02.423" v="189" actId="14826"/>
        <pc:sldMkLst>
          <pc:docMk/>
          <pc:sldMk cId="3626726812" sldId="258"/>
        </pc:sldMkLst>
        <pc:spChg chg="mod">
          <ac:chgData name="Sarah Carter" userId="4b4e2a7e9c42e1b2" providerId="LiveId" clId="{E7122713-0BF5-4897-B295-63A55CECC4B7}" dt="2025-02-18T22:40:27.443" v="6"/>
          <ac:spMkLst>
            <pc:docMk/>
            <pc:sldMk cId="3626726812" sldId="258"/>
            <ac:spMk id="25" creationId="{45656C92-DB19-9F65-2BF4-CA26D999FD42}"/>
          </ac:spMkLst>
        </pc:spChg>
        <pc:picChg chg="del">
          <ac:chgData name="Sarah Carter" userId="4b4e2a7e9c42e1b2" providerId="LiveId" clId="{E7122713-0BF5-4897-B295-63A55CECC4B7}" dt="2025-02-18T22:40:49.045" v="10" actId="478"/>
          <ac:picMkLst>
            <pc:docMk/>
            <pc:sldMk cId="3626726812" sldId="258"/>
            <ac:picMk id="2" creationId="{D0CA6146-C0F4-3859-186E-50DEA315F81C}"/>
          </ac:picMkLst>
        </pc:picChg>
        <pc:picChg chg="del">
          <ac:chgData name="Sarah Carter" userId="4b4e2a7e9c42e1b2" providerId="LiveId" clId="{E7122713-0BF5-4897-B295-63A55CECC4B7}" dt="2025-02-18T22:40:49.045" v="10" actId="478"/>
          <ac:picMkLst>
            <pc:docMk/>
            <pc:sldMk cId="3626726812" sldId="258"/>
            <ac:picMk id="3" creationId="{A3E9C1CD-9101-DC1A-B4EB-59DAE7A8A7FA}"/>
          </ac:picMkLst>
        </pc:picChg>
        <pc:picChg chg="del">
          <ac:chgData name="Sarah Carter" userId="4b4e2a7e9c42e1b2" providerId="LiveId" clId="{E7122713-0BF5-4897-B295-63A55CECC4B7}" dt="2025-02-18T22:40:49.045" v="10" actId="478"/>
          <ac:picMkLst>
            <pc:docMk/>
            <pc:sldMk cId="3626726812" sldId="258"/>
            <ac:picMk id="4" creationId="{54DE76E9-2B66-2B4E-460E-6587763BFE34}"/>
          </ac:picMkLst>
        </pc:picChg>
        <pc:picChg chg="del">
          <ac:chgData name="Sarah Carter" userId="4b4e2a7e9c42e1b2" providerId="LiveId" clId="{E7122713-0BF5-4897-B295-63A55CECC4B7}" dt="2025-02-18T22:40:49.045" v="10" actId="478"/>
          <ac:picMkLst>
            <pc:docMk/>
            <pc:sldMk cId="3626726812" sldId="258"/>
            <ac:picMk id="5" creationId="{774EA32A-EE73-7551-B8B0-201453C0EC4A}"/>
          </ac:picMkLst>
        </pc:picChg>
        <pc:picChg chg="del">
          <ac:chgData name="Sarah Carter" userId="4b4e2a7e9c42e1b2" providerId="LiveId" clId="{E7122713-0BF5-4897-B295-63A55CECC4B7}" dt="2025-02-18T22:40:49.045" v="10" actId="478"/>
          <ac:picMkLst>
            <pc:docMk/>
            <pc:sldMk cId="3626726812" sldId="258"/>
            <ac:picMk id="6" creationId="{5726C0C4-4F8D-1EFC-0891-1A7BCD090FF7}"/>
          </ac:picMkLst>
        </pc:picChg>
        <pc:picChg chg="del">
          <ac:chgData name="Sarah Carter" userId="4b4e2a7e9c42e1b2" providerId="LiveId" clId="{E7122713-0BF5-4897-B295-63A55CECC4B7}" dt="2025-02-18T22:40:49.045" v="10" actId="478"/>
          <ac:picMkLst>
            <pc:docMk/>
            <pc:sldMk cId="3626726812" sldId="258"/>
            <ac:picMk id="7" creationId="{E01ED3D5-32A6-CAD2-B4FF-3B45C0AF91F5}"/>
          </ac:picMkLst>
        </pc:picChg>
        <pc:picChg chg="del">
          <ac:chgData name="Sarah Carter" userId="4b4e2a7e9c42e1b2" providerId="LiveId" clId="{E7122713-0BF5-4897-B295-63A55CECC4B7}" dt="2025-02-18T22:40:49.045" v="10" actId="478"/>
          <ac:picMkLst>
            <pc:docMk/>
            <pc:sldMk cId="3626726812" sldId="258"/>
            <ac:picMk id="8" creationId="{045C21B4-A9E5-CDA9-57BA-CEF980B3A769}"/>
          </ac:picMkLst>
        </pc:picChg>
        <pc:picChg chg="add mod">
          <ac:chgData name="Sarah Carter" userId="4b4e2a7e9c42e1b2" providerId="LiveId" clId="{E7122713-0BF5-4897-B295-63A55CECC4B7}" dt="2025-02-18T22:49:25.495" v="177" actId="14826"/>
          <ac:picMkLst>
            <pc:docMk/>
            <pc:sldMk cId="3626726812" sldId="258"/>
            <ac:picMk id="9" creationId="{6F119FA8-D801-0612-E872-D88067323D9F}"/>
          </ac:picMkLst>
        </pc:picChg>
        <pc:picChg chg="del">
          <ac:chgData name="Sarah Carter" userId="4b4e2a7e9c42e1b2" providerId="LiveId" clId="{E7122713-0BF5-4897-B295-63A55CECC4B7}" dt="2025-02-18T22:40:49.045" v="10" actId="478"/>
          <ac:picMkLst>
            <pc:docMk/>
            <pc:sldMk cId="3626726812" sldId="258"/>
            <ac:picMk id="10" creationId="{F614843A-15F5-F89D-B537-4FC176833895}"/>
          </ac:picMkLst>
        </pc:picChg>
        <pc:picChg chg="add mod">
          <ac:chgData name="Sarah Carter" userId="4b4e2a7e9c42e1b2" providerId="LiveId" clId="{E7122713-0BF5-4897-B295-63A55CECC4B7}" dt="2025-02-18T22:49:31.423" v="179" actId="14826"/>
          <ac:picMkLst>
            <pc:docMk/>
            <pc:sldMk cId="3626726812" sldId="258"/>
            <ac:picMk id="11" creationId="{D65CF2DE-D7C6-9F94-91C6-C2C49D6E0DB2}"/>
          </ac:picMkLst>
        </pc:picChg>
        <pc:picChg chg="add mod">
          <ac:chgData name="Sarah Carter" userId="4b4e2a7e9c42e1b2" providerId="LiveId" clId="{E7122713-0BF5-4897-B295-63A55CECC4B7}" dt="2025-02-18T22:49:37.473" v="181" actId="14826"/>
          <ac:picMkLst>
            <pc:docMk/>
            <pc:sldMk cId="3626726812" sldId="258"/>
            <ac:picMk id="12" creationId="{08A42BE3-EDE2-9219-9912-84BF9C49D6D9}"/>
          </ac:picMkLst>
        </pc:picChg>
        <pc:picChg chg="add mod">
          <ac:chgData name="Sarah Carter" userId="4b4e2a7e9c42e1b2" providerId="LiveId" clId="{E7122713-0BF5-4897-B295-63A55CECC4B7}" dt="2025-02-18T22:49:43.254" v="183" actId="14826"/>
          <ac:picMkLst>
            <pc:docMk/>
            <pc:sldMk cId="3626726812" sldId="258"/>
            <ac:picMk id="13" creationId="{D9A6D68E-FCCA-3D42-9897-BE4A58085E76}"/>
          </ac:picMkLst>
        </pc:picChg>
        <pc:picChg chg="del">
          <ac:chgData name="Sarah Carter" userId="4b4e2a7e9c42e1b2" providerId="LiveId" clId="{E7122713-0BF5-4897-B295-63A55CECC4B7}" dt="2025-02-18T22:40:49.045" v="10" actId="478"/>
          <ac:picMkLst>
            <pc:docMk/>
            <pc:sldMk cId="3626726812" sldId="258"/>
            <ac:picMk id="14" creationId="{5006F526-C933-0C56-C875-1CBF106ED363}"/>
          </ac:picMkLst>
        </pc:picChg>
        <pc:picChg chg="add mod">
          <ac:chgData name="Sarah Carter" userId="4b4e2a7e9c42e1b2" providerId="LiveId" clId="{E7122713-0BF5-4897-B295-63A55CECC4B7}" dt="2025-02-18T22:49:49.896" v="185" actId="14826"/>
          <ac:picMkLst>
            <pc:docMk/>
            <pc:sldMk cId="3626726812" sldId="258"/>
            <ac:picMk id="15" creationId="{8A06C03B-D34E-6014-8297-85C92F22C2F9}"/>
          </ac:picMkLst>
        </pc:picChg>
        <pc:picChg chg="add mod">
          <ac:chgData name="Sarah Carter" userId="4b4e2a7e9c42e1b2" providerId="LiveId" clId="{E7122713-0BF5-4897-B295-63A55CECC4B7}" dt="2025-02-18T22:49:56.019" v="187" actId="14826"/>
          <ac:picMkLst>
            <pc:docMk/>
            <pc:sldMk cId="3626726812" sldId="258"/>
            <ac:picMk id="16" creationId="{8A883BC7-5541-D2B4-81E4-7B4D111986A7}"/>
          </ac:picMkLst>
        </pc:picChg>
        <pc:picChg chg="add mod">
          <ac:chgData name="Sarah Carter" userId="4b4e2a7e9c42e1b2" providerId="LiveId" clId="{E7122713-0BF5-4897-B295-63A55CECC4B7}" dt="2025-02-18T22:50:02.423" v="189" actId="14826"/>
          <ac:picMkLst>
            <pc:docMk/>
            <pc:sldMk cId="3626726812" sldId="258"/>
            <ac:picMk id="17" creationId="{05BE2F4C-3828-942A-EF11-D6F44B5F40B3}"/>
          </ac:picMkLst>
        </pc:picChg>
        <pc:picChg chg="del">
          <ac:chgData name="Sarah Carter" userId="4b4e2a7e9c42e1b2" providerId="LiveId" clId="{E7122713-0BF5-4897-B295-63A55CECC4B7}" dt="2025-02-18T22:40:49.045" v="10" actId="478"/>
          <ac:picMkLst>
            <pc:docMk/>
            <pc:sldMk cId="3626726812" sldId="258"/>
            <ac:picMk id="20" creationId="{9576F9E9-7DC1-3EC4-151C-600648132962}"/>
          </ac:picMkLst>
        </pc:picChg>
      </pc:sldChg>
      <pc:sldChg chg="addSp delSp modSp mod">
        <pc:chgData name="Sarah Carter" userId="4b4e2a7e9c42e1b2" providerId="LiveId" clId="{E7122713-0BF5-4897-B295-63A55CECC4B7}" dt="2025-02-18T22:51:01.949" v="203" actId="14826"/>
        <pc:sldMkLst>
          <pc:docMk/>
          <pc:sldMk cId="2892682353" sldId="259"/>
        </pc:sldMkLst>
        <pc:spChg chg="mod">
          <ac:chgData name="Sarah Carter" userId="4b4e2a7e9c42e1b2" providerId="LiveId" clId="{E7122713-0BF5-4897-B295-63A55CECC4B7}" dt="2025-02-18T22:40:31.573" v="7"/>
          <ac:spMkLst>
            <pc:docMk/>
            <pc:sldMk cId="2892682353" sldId="259"/>
            <ac:spMk id="25" creationId="{A12DD396-F053-291B-17D1-E3EF31447393}"/>
          </ac:spMkLst>
        </pc:spChg>
        <pc:picChg chg="del">
          <ac:chgData name="Sarah Carter" userId="4b4e2a7e9c42e1b2" providerId="LiveId" clId="{E7122713-0BF5-4897-B295-63A55CECC4B7}" dt="2025-02-18T22:40:53.573" v="11" actId="478"/>
          <ac:picMkLst>
            <pc:docMk/>
            <pc:sldMk cId="2892682353" sldId="259"/>
            <ac:picMk id="2" creationId="{3C00CCBE-2A95-BC1F-C718-E0A2DDF33159}"/>
          </ac:picMkLst>
        </pc:picChg>
        <pc:picChg chg="del">
          <ac:chgData name="Sarah Carter" userId="4b4e2a7e9c42e1b2" providerId="LiveId" clId="{E7122713-0BF5-4897-B295-63A55CECC4B7}" dt="2025-02-18T22:40:53.573" v="11" actId="478"/>
          <ac:picMkLst>
            <pc:docMk/>
            <pc:sldMk cId="2892682353" sldId="259"/>
            <ac:picMk id="3" creationId="{184036AC-7A44-6F3F-E1E8-5709D3F55EBF}"/>
          </ac:picMkLst>
        </pc:picChg>
        <pc:picChg chg="del">
          <ac:chgData name="Sarah Carter" userId="4b4e2a7e9c42e1b2" providerId="LiveId" clId="{E7122713-0BF5-4897-B295-63A55CECC4B7}" dt="2025-02-18T22:40:53.573" v="11" actId="478"/>
          <ac:picMkLst>
            <pc:docMk/>
            <pc:sldMk cId="2892682353" sldId="259"/>
            <ac:picMk id="4" creationId="{ED10D2A1-4EAD-AF54-D074-016BF172EB7A}"/>
          </ac:picMkLst>
        </pc:picChg>
        <pc:picChg chg="del">
          <ac:chgData name="Sarah Carter" userId="4b4e2a7e9c42e1b2" providerId="LiveId" clId="{E7122713-0BF5-4897-B295-63A55CECC4B7}" dt="2025-02-18T22:40:53.573" v="11" actId="478"/>
          <ac:picMkLst>
            <pc:docMk/>
            <pc:sldMk cId="2892682353" sldId="259"/>
            <ac:picMk id="5" creationId="{EAB4E0AA-3601-0C7E-B3ED-7C451D9A3225}"/>
          </ac:picMkLst>
        </pc:picChg>
        <pc:picChg chg="del">
          <ac:chgData name="Sarah Carter" userId="4b4e2a7e9c42e1b2" providerId="LiveId" clId="{E7122713-0BF5-4897-B295-63A55CECC4B7}" dt="2025-02-18T22:40:53.573" v="11" actId="478"/>
          <ac:picMkLst>
            <pc:docMk/>
            <pc:sldMk cId="2892682353" sldId="259"/>
            <ac:picMk id="6" creationId="{A18E253F-5B69-9863-594E-B104C944736D}"/>
          </ac:picMkLst>
        </pc:picChg>
        <pc:picChg chg="del">
          <ac:chgData name="Sarah Carter" userId="4b4e2a7e9c42e1b2" providerId="LiveId" clId="{E7122713-0BF5-4897-B295-63A55CECC4B7}" dt="2025-02-18T22:40:53.573" v="11" actId="478"/>
          <ac:picMkLst>
            <pc:docMk/>
            <pc:sldMk cId="2892682353" sldId="259"/>
            <ac:picMk id="7" creationId="{5D53E011-5AF0-7783-CC5D-E3BD4DC8F713}"/>
          </ac:picMkLst>
        </pc:picChg>
        <pc:picChg chg="del">
          <ac:chgData name="Sarah Carter" userId="4b4e2a7e9c42e1b2" providerId="LiveId" clId="{E7122713-0BF5-4897-B295-63A55CECC4B7}" dt="2025-02-18T22:40:53.573" v="11" actId="478"/>
          <ac:picMkLst>
            <pc:docMk/>
            <pc:sldMk cId="2892682353" sldId="259"/>
            <ac:picMk id="8" creationId="{5D229009-973D-7FF1-DEA6-32247F4F3AF0}"/>
          </ac:picMkLst>
        </pc:picChg>
        <pc:picChg chg="add mod">
          <ac:chgData name="Sarah Carter" userId="4b4e2a7e9c42e1b2" providerId="LiveId" clId="{E7122713-0BF5-4897-B295-63A55CECC4B7}" dt="2025-02-18T22:50:14.849" v="191" actId="14826"/>
          <ac:picMkLst>
            <pc:docMk/>
            <pc:sldMk cId="2892682353" sldId="259"/>
            <ac:picMk id="9" creationId="{285E0220-3AF0-8C30-71AB-F2229344A76D}"/>
          </ac:picMkLst>
        </pc:picChg>
        <pc:picChg chg="del">
          <ac:chgData name="Sarah Carter" userId="4b4e2a7e9c42e1b2" providerId="LiveId" clId="{E7122713-0BF5-4897-B295-63A55CECC4B7}" dt="2025-02-18T22:40:53.573" v="11" actId="478"/>
          <ac:picMkLst>
            <pc:docMk/>
            <pc:sldMk cId="2892682353" sldId="259"/>
            <ac:picMk id="10" creationId="{37CA736B-65A6-EFFC-C03F-F500CB88D1DC}"/>
          </ac:picMkLst>
        </pc:picChg>
        <pc:picChg chg="add mod">
          <ac:chgData name="Sarah Carter" userId="4b4e2a7e9c42e1b2" providerId="LiveId" clId="{E7122713-0BF5-4897-B295-63A55CECC4B7}" dt="2025-02-18T22:50:21.568" v="193" actId="14826"/>
          <ac:picMkLst>
            <pc:docMk/>
            <pc:sldMk cId="2892682353" sldId="259"/>
            <ac:picMk id="11" creationId="{4F1C1001-B5EE-4FC8-2692-6C9669A8D1FF}"/>
          </ac:picMkLst>
        </pc:picChg>
        <pc:picChg chg="add mod">
          <ac:chgData name="Sarah Carter" userId="4b4e2a7e9c42e1b2" providerId="LiveId" clId="{E7122713-0BF5-4897-B295-63A55CECC4B7}" dt="2025-02-18T22:50:28.293" v="195" actId="14826"/>
          <ac:picMkLst>
            <pc:docMk/>
            <pc:sldMk cId="2892682353" sldId="259"/>
            <ac:picMk id="12" creationId="{5E01E4E5-16CA-3C75-D014-5BFA03B57D1C}"/>
          </ac:picMkLst>
        </pc:picChg>
        <pc:picChg chg="add mod">
          <ac:chgData name="Sarah Carter" userId="4b4e2a7e9c42e1b2" providerId="LiveId" clId="{E7122713-0BF5-4897-B295-63A55CECC4B7}" dt="2025-02-18T22:50:35.788" v="197" actId="14826"/>
          <ac:picMkLst>
            <pc:docMk/>
            <pc:sldMk cId="2892682353" sldId="259"/>
            <ac:picMk id="13" creationId="{703C3EA8-89BF-C438-2203-5F8A1F3BB611}"/>
          </ac:picMkLst>
        </pc:picChg>
        <pc:picChg chg="del">
          <ac:chgData name="Sarah Carter" userId="4b4e2a7e9c42e1b2" providerId="LiveId" clId="{E7122713-0BF5-4897-B295-63A55CECC4B7}" dt="2025-02-18T22:40:53.573" v="11" actId="478"/>
          <ac:picMkLst>
            <pc:docMk/>
            <pc:sldMk cId="2892682353" sldId="259"/>
            <ac:picMk id="14" creationId="{76B2B7F2-482C-9BD4-EB6A-ABF3A9DAE624}"/>
          </ac:picMkLst>
        </pc:picChg>
        <pc:picChg chg="add mod">
          <ac:chgData name="Sarah Carter" userId="4b4e2a7e9c42e1b2" providerId="LiveId" clId="{E7122713-0BF5-4897-B295-63A55CECC4B7}" dt="2025-02-18T22:50:42.897" v="199" actId="14826"/>
          <ac:picMkLst>
            <pc:docMk/>
            <pc:sldMk cId="2892682353" sldId="259"/>
            <ac:picMk id="15" creationId="{DAD68445-5EA8-D9FD-47CA-3BD3D809C840}"/>
          </ac:picMkLst>
        </pc:picChg>
        <pc:picChg chg="add mod">
          <ac:chgData name="Sarah Carter" userId="4b4e2a7e9c42e1b2" providerId="LiveId" clId="{E7122713-0BF5-4897-B295-63A55CECC4B7}" dt="2025-02-18T22:50:50.881" v="201" actId="14826"/>
          <ac:picMkLst>
            <pc:docMk/>
            <pc:sldMk cId="2892682353" sldId="259"/>
            <ac:picMk id="16" creationId="{E5058C66-B944-0B2A-7DC9-792146282290}"/>
          </ac:picMkLst>
        </pc:picChg>
        <pc:picChg chg="add mod">
          <ac:chgData name="Sarah Carter" userId="4b4e2a7e9c42e1b2" providerId="LiveId" clId="{E7122713-0BF5-4897-B295-63A55CECC4B7}" dt="2025-02-18T22:51:01.949" v="203" actId="14826"/>
          <ac:picMkLst>
            <pc:docMk/>
            <pc:sldMk cId="2892682353" sldId="259"/>
            <ac:picMk id="17" creationId="{E3477368-09B1-3C19-D878-E62204BB399C}"/>
          </ac:picMkLst>
        </pc:picChg>
        <pc:picChg chg="del">
          <ac:chgData name="Sarah Carter" userId="4b4e2a7e9c42e1b2" providerId="LiveId" clId="{E7122713-0BF5-4897-B295-63A55CECC4B7}" dt="2025-02-18T22:40:53.573" v="11" actId="478"/>
          <ac:picMkLst>
            <pc:docMk/>
            <pc:sldMk cId="2892682353" sldId="259"/>
            <ac:picMk id="20" creationId="{1226E979-C41D-895C-3D5A-B8CF8D35C53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3.svg"/><Relationship Id="rId18" Type="http://schemas.openxmlformats.org/officeDocument/2006/relationships/image" Target="../media/image8.png"/><Relationship Id="rId3" Type="http://schemas.openxmlformats.org/officeDocument/2006/relationships/tags" Target="../tags/tag3.xml"/><Relationship Id="rId21" Type="http://schemas.openxmlformats.org/officeDocument/2006/relationships/image" Target="../media/image11.svg"/><Relationship Id="rId7" Type="http://schemas.openxmlformats.org/officeDocument/2006/relationships/tags" Target="../tags/tag7.xml"/><Relationship Id="rId12" Type="http://schemas.openxmlformats.org/officeDocument/2006/relationships/image" Target="../media/image2.png"/><Relationship Id="rId17" Type="http://schemas.openxmlformats.org/officeDocument/2006/relationships/image" Target="../media/image7.svg"/><Relationship Id="rId25" Type="http://schemas.openxmlformats.org/officeDocument/2006/relationships/image" Target="../media/image15.svg"/><Relationship Id="rId2" Type="http://schemas.openxmlformats.org/officeDocument/2006/relationships/tags" Target="../tags/tag2.xml"/><Relationship Id="rId16" Type="http://schemas.openxmlformats.org/officeDocument/2006/relationships/image" Target="../media/image6.png"/><Relationship Id="rId20" Type="http://schemas.openxmlformats.org/officeDocument/2006/relationships/image" Target="../media/image10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1.png"/><Relationship Id="rId24" Type="http://schemas.openxmlformats.org/officeDocument/2006/relationships/image" Target="../media/image14.png"/><Relationship Id="rId5" Type="http://schemas.openxmlformats.org/officeDocument/2006/relationships/tags" Target="../tags/tag5.xml"/><Relationship Id="rId15" Type="http://schemas.openxmlformats.org/officeDocument/2006/relationships/image" Target="../media/image5.svg"/><Relationship Id="rId23" Type="http://schemas.openxmlformats.org/officeDocument/2006/relationships/image" Target="../media/image13.svg"/><Relationship Id="rId10" Type="http://schemas.openxmlformats.org/officeDocument/2006/relationships/slideLayout" Target="../slideLayouts/slideLayout1.xml"/><Relationship Id="rId19" Type="http://schemas.openxmlformats.org/officeDocument/2006/relationships/image" Target="../media/image9.sv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4.png"/><Relationship Id="rId2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13" Type="http://schemas.openxmlformats.org/officeDocument/2006/relationships/image" Target="../media/image17.svg"/><Relationship Id="rId18" Type="http://schemas.openxmlformats.org/officeDocument/2006/relationships/image" Target="../media/image22.png"/><Relationship Id="rId3" Type="http://schemas.openxmlformats.org/officeDocument/2006/relationships/tags" Target="../tags/tag12.xml"/><Relationship Id="rId21" Type="http://schemas.openxmlformats.org/officeDocument/2006/relationships/image" Target="../media/image25.svg"/><Relationship Id="rId7" Type="http://schemas.openxmlformats.org/officeDocument/2006/relationships/tags" Target="../tags/tag16.xml"/><Relationship Id="rId12" Type="http://schemas.openxmlformats.org/officeDocument/2006/relationships/image" Target="../media/image16.png"/><Relationship Id="rId17" Type="http://schemas.openxmlformats.org/officeDocument/2006/relationships/image" Target="../media/image21.svg"/><Relationship Id="rId25" Type="http://schemas.openxmlformats.org/officeDocument/2006/relationships/image" Target="../media/image29.svg"/><Relationship Id="rId2" Type="http://schemas.openxmlformats.org/officeDocument/2006/relationships/tags" Target="../tags/tag11.xml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image" Target="../media/image1.png"/><Relationship Id="rId24" Type="http://schemas.openxmlformats.org/officeDocument/2006/relationships/image" Target="../media/image28.png"/><Relationship Id="rId5" Type="http://schemas.openxmlformats.org/officeDocument/2006/relationships/tags" Target="../tags/tag14.xml"/><Relationship Id="rId15" Type="http://schemas.openxmlformats.org/officeDocument/2006/relationships/image" Target="../media/image19.svg"/><Relationship Id="rId23" Type="http://schemas.openxmlformats.org/officeDocument/2006/relationships/image" Target="../media/image27.svg"/><Relationship Id="rId10" Type="http://schemas.openxmlformats.org/officeDocument/2006/relationships/slideLayout" Target="../slideLayouts/slideLayout1.xml"/><Relationship Id="rId19" Type="http://schemas.openxmlformats.org/officeDocument/2006/relationships/image" Target="../media/image23.svg"/><Relationship Id="rId4" Type="http://schemas.openxmlformats.org/officeDocument/2006/relationships/tags" Target="../tags/tag13.xml"/><Relationship Id="rId9" Type="http://schemas.openxmlformats.org/officeDocument/2006/relationships/tags" Target="../tags/tag18.xml"/><Relationship Id="rId14" Type="http://schemas.openxmlformats.org/officeDocument/2006/relationships/image" Target="../media/image18.png"/><Relationship Id="rId22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26.xml"/><Relationship Id="rId13" Type="http://schemas.openxmlformats.org/officeDocument/2006/relationships/image" Target="../media/image31.svg"/><Relationship Id="rId18" Type="http://schemas.openxmlformats.org/officeDocument/2006/relationships/image" Target="../media/image36.png"/><Relationship Id="rId3" Type="http://schemas.openxmlformats.org/officeDocument/2006/relationships/tags" Target="../tags/tag21.xml"/><Relationship Id="rId21" Type="http://schemas.openxmlformats.org/officeDocument/2006/relationships/image" Target="../media/image39.svg"/><Relationship Id="rId7" Type="http://schemas.openxmlformats.org/officeDocument/2006/relationships/tags" Target="../tags/tag25.xml"/><Relationship Id="rId12" Type="http://schemas.openxmlformats.org/officeDocument/2006/relationships/image" Target="../media/image30.png"/><Relationship Id="rId17" Type="http://schemas.openxmlformats.org/officeDocument/2006/relationships/image" Target="../media/image35.svg"/><Relationship Id="rId25" Type="http://schemas.openxmlformats.org/officeDocument/2006/relationships/image" Target="../media/image43.svg"/><Relationship Id="rId2" Type="http://schemas.openxmlformats.org/officeDocument/2006/relationships/tags" Target="../tags/tag20.xml"/><Relationship Id="rId16" Type="http://schemas.openxmlformats.org/officeDocument/2006/relationships/image" Target="../media/image34.png"/><Relationship Id="rId20" Type="http://schemas.openxmlformats.org/officeDocument/2006/relationships/image" Target="../media/image38.png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11" Type="http://schemas.openxmlformats.org/officeDocument/2006/relationships/image" Target="../media/image1.png"/><Relationship Id="rId24" Type="http://schemas.openxmlformats.org/officeDocument/2006/relationships/image" Target="../media/image42.png"/><Relationship Id="rId5" Type="http://schemas.openxmlformats.org/officeDocument/2006/relationships/tags" Target="../tags/tag23.xml"/><Relationship Id="rId15" Type="http://schemas.openxmlformats.org/officeDocument/2006/relationships/image" Target="../media/image33.svg"/><Relationship Id="rId23" Type="http://schemas.openxmlformats.org/officeDocument/2006/relationships/image" Target="../media/image41.svg"/><Relationship Id="rId10" Type="http://schemas.openxmlformats.org/officeDocument/2006/relationships/slideLayout" Target="../slideLayouts/slideLayout1.xml"/><Relationship Id="rId19" Type="http://schemas.openxmlformats.org/officeDocument/2006/relationships/image" Target="../media/image37.svg"/><Relationship Id="rId4" Type="http://schemas.openxmlformats.org/officeDocument/2006/relationships/tags" Target="../tags/tag22.xml"/><Relationship Id="rId9" Type="http://schemas.openxmlformats.org/officeDocument/2006/relationships/tags" Target="../tags/tag27.xml"/><Relationship Id="rId14" Type="http://schemas.openxmlformats.org/officeDocument/2006/relationships/image" Target="../media/image32.png"/><Relationship Id="rId22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13" Type="http://schemas.openxmlformats.org/officeDocument/2006/relationships/image" Target="../media/image45.svg"/><Relationship Id="rId18" Type="http://schemas.openxmlformats.org/officeDocument/2006/relationships/image" Target="../media/image50.png"/><Relationship Id="rId3" Type="http://schemas.openxmlformats.org/officeDocument/2006/relationships/tags" Target="../tags/tag30.xml"/><Relationship Id="rId21" Type="http://schemas.openxmlformats.org/officeDocument/2006/relationships/image" Target="../media/image53.svg"/><Relationship Id="rId7" Type="http://schemas.openxmlformats.org/officeDocument/2006/relationships/tags" Target="../tags/tag34.xml"/><Relationship Id="rId12" Type="http://schemas.openxmlformats.org/officeDocument/2006/relationships/image" Target="../media/image44.png"/><Relationship Id="rId17" Type="http://schemas.openxmlformats.org/officeDocument/2006/relationships/image" Target="../media/image49.svg"/><Relationship Id="rId25" Type="http://schemas.openxmlformats.org/officeDocument/2006/relationships/image" Target="../media/image57.svg"/><Relationship Id="rId2" Type="http://schemas.openxmlformats.org/officeDocument/2006/relationships/tags" Target="../tags/tag29.xml"/><Relationship Id="rId16" Type="http://schemas.openxmlformats.org/officeDocument/2006/relationships/image" Target="../media/image48.png"/><Relationship Id="rId20" Type="http://schemas.openxmlformats.org/officeDocument/2006/relationships/image" Target="../media/image52.png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11" Type="http://schemas.openxmlformats.org/officeDocument/2006/relationships/image" Target="../media/image1.png"/><Relationship Id="rId24" Type="http://schemas.openxmlformats.org/officeDocument/2006/relationships/image" Target="../media/image56.png"/><Relationship Id="rId5" Type="http://schemas.openxmlformats.org/officeDocument/2006/relationships/tags" Target="../tags/tag32.xml"/><Relationship Id="rId15" Type="http://schemas.openxmlformats.org/officeDocument/2006/relationships/image" Target="../media/image47.svg"/><Relationship Id="rId23" Type="http://schemas.openxmlformats.org/officeDocument/2006/relationships/image" Target="../media/image55.svg"/><Relationship Id="rId10" Type="http://schemas.openxmlformats.org/officeDocument/2006/relationships/slideLayout" Target="../slideLayouts/slideLayout1.xml"/><Relationship Id="rId19" Type="http://schemas.openxmlformats.org/officeDocument/2006/relationships/image" Target="../media/image51.svg"/><Relationship Id="rId4" Type="http://schemas.openxmlformats.org/officeDocument/2006/relationships/tags" Target="../tags/tag31.xml"/><Relationship Id="rId9" Type="http://schemas.openxmlformats.org/officeDocument/2006/relationships/tags" Target="../tags/tag36.xml"/><Relationship Id="rId14" Type="http://schemas.openxmlformats.org/officeDocument/2006/relationships/image" Target="../media/image46.png"/><Relationship Id="rId22" Type="http://schemas.openxmlformats.org/officeDocument/2006/relationships/image" Target="../media/image5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MOLE DAY HIDOKU PUZZLES - EASY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C9F39ACC-D654-9FD5-4E49-B7805131E55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" r="5"/>
          <a:stretch/>
        </p:blipFill>
        <p:spPr>
          <a:xfrm>
            <a:off x="620698" y="1458930"/>
            <a:ext cx="2053389" cy="2560320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8BF45935-9ECE-7CFF-3358-F303A4D36B4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5" r="5"/>
          <a:stretch/>
        </p:blipFill>
        <p:spPr>
          <a:xfrm>
            <a:off x="2832589" y="1458930"/>
            <a:ext cx="2053389" cy="2560320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132EDBC2-C82E-0BD7-F126-9A77EB635036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5" r="5"/>
          <a:stretch/>
        </p:blipFill>
        <p:spPr>
          <a:xfrm>
            <a:off x="5108355" y="1458930"/>
            <a:ext cx="2053389" cy="2560320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81F71CF7-340D-B21B-4267-DFC1E85589B7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l="5" r="5"/>
          <a:stretch/>
        </p:blipFill>
        <p:spPr>
          <a:xfrm>
            <a:off x="7384121" y="1438382"/>
            <a:ext cx="2053389" cy="2560320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B62E2A36-C587-BC3C-2122-B98694F1A4B8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 l="5" r="5"/>
          <a:stretch/>
        </p:blipFill>
        <p:spPr>
          <a:xfrm>
            <a:off x="1793465" y="4438435"/>
            <a:ext cx="2053389" cy="2560320"/>
          </a:xfrm>
          <a:prstGeom prst="rect">
            <a:avLst/>
          </a:prstGeom>
        </p:spPr>
      </p:pic>
      <p:pic>
        <p:nvPicPr>
          <p:cNvPr id="35" name="Graphic 34">
            <a:extLst>
              <a:ext uri="{FF2B5EF4-FFF2-40B4-BE49-F238E27FC236}">
                <a16:creationId xmlns:a16="http://schemas.microsoft.com/office/drawing/2014/main" id="{D23875FA-D743-42FB-502A-B67493662434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 l="5" r="5"/>
          <a:stretch/>
        </p:blipFill>
        <p:spPr>
          <a:xfrm>
            <a:off x="4002409" y="4438435"/>
            <a:ext cx="2053389" cy="2560320"/>
          </a:xfrm>
          <a:prstGeom prst="rect">
            <a:avLst/>
          </a:prstGeom>
        </p:spPr>
      </p:pic>
      <p:pic>
        <p:nvPicPr>
          <p:cNvPr id="36" name="Graphic 35">
            <a:extLst>
              <a:ext uri="{FF2B5EF4-FFF2-40B4-BE49-F238E27FC236}">
                <a16:creationId xmlns:a16="http://schemas.microsoft.com/office/drawing/2014/main" id="{EEF6B4A3-3EEF-3652-D40F-95073AEF29E1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 l="5" r="5"/>
          <a:stretch/>
        </p:blipFill>
        <p:spPr>
          <a:xfrm>
            <a:off x="6211353" y="4438435"/>
            <a:ext cx="2053389" cy="256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0E10A9-23B0-0AF4-5DB7-3403EBB504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D2B0D94-8C03-03D6-8E9E-52EB595A9FB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F77611C9-308B-23CF-BD9B-3D43EC4E41D3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73E7948F-9D33-A7E1-5E1A-8014F5B5588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MOLE DAY HIDOKU PUZZLES - MEDIUM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7DAA9CB2-AAF8-92C1-E673-20EFAE18E54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575DD071-D6C8-A2B3-3224-128ADF2095EB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" r="5"/>
          <a:stretch/>
        </p:blipFill>
        <p:spPr>
          <a:xfrm>
            <a:off x="620698" y="1458930"/>
            <a:ext cx="2053365" cy="256032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236EF543-45E2-BEA5-0EEC-3829B3E084F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5" r="5"/>
          <a:stretch/>
        </p:blipFill>
        <p:spPr>
          <a:xfrm>
            <a:off x="2832589" y="1458930"/>
            <a:ext cx="2053365" cy="256032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6B36AB9F-6848-745E-FCB8-C168414AFD25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5" r="5"/>
          <a:stretch/>
        </p:blipFill>
        <p:spPr>
          <a:xfrm>
            <a:off x="5108355" y="1458930"/>
            <a:ext cx="2053365" cy="256032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04D99056-AB3F-1F2D-26DF-5A02773F1FEE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l="5" r="5"/>
          <a:stretch/>
        </p:blipFill>
        <p:spPr>
          <a:xfrm>
            <a:off x="7384121" y="1438382"/>
            <a:ext cx="2053365" cy="256032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D69A5728-E7DA-6981-6A51-9DE8D61A5AAC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 l="5" r="5"/>
          <a:stretch/>
        </p:blipFill>
        <p:spPr>
          <a:xfrm>
            <a:off x="1793465" y="4438435"/>
            <a:ext cx="2053365" cy="2560320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E4B025D6-9D3B-9723-19CD-B22C829C4CB4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 l="5" r="5"/>
          <a:stretch/>
        </p:blipFill>
        <p:spPr>
          <a:xfrm>
            <a:off x="4002409" y="4438435"/>
            <a:ext cx="2053365" cy="256032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DE071E2E-8EB9-A1A0-94FB-B05FE2677C1F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 l="5" r="5"/>
          <a:stretch/>
        </p:blipFill>
        <p:spPr>
          <a:xfrm>
            <a:off x="6211353" y="4438435"/>
            <a:ext cx="2053365" cy="256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406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C57A85-2A58-7758-3F65-8A893BDF99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39738EC-4006-5C42-0AC5-479D6BC320A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A9CCAD33-1E0C-2885-F41A-6BB62C4C22DE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45656C92-DB19-9F65-2BF4-CA26D999FD4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MOLE DAY HIDOKU PUZZLES - HARD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AB740131-4BBA-623D-DD4F-C17922D6561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F119FA8-D801-0612-E872-D88067323D9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" r="5"/>
          <a:stretch/>
        </p:blipFill>
        <p:spPr>
          <a:xfrm>
            <a:off x="620698" y="1458930"/>
            <a:ext cx="2053365" cy="256032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D65CF2DE-D7C6-9F94-91C6-C2C49D6E0DB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5" r="5"/>
          <a:stretch/>
        </p:blipFill>
        <p:spPr>
          <a:xfrm>
            <a:off x="2832589" y="1458930"/>
            <a:ext cx="2053365" cy="256032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08A42BE3-EDE2-9219-9912-84BF9C49D6D9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5" r="5"/>
          <a:stretch/>
        </p:blipFill>
        <p:spPr>
          <a:xfrm>
            <a:off x="5108355" y="1458930"/>
            <a:ext cx="2053365" cy="256032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D9A6D68E-FCCA-3D42-9897-BE4A58085E76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l="5" r="5"/>
          <a:stretch/>
        </p:blipFill>
        <p:spPr>
          <a:xfrm>
            <a:off x="7384121" y="1438382"/>
            <a:ext cx="2053365" cy="256032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8A06C03B-D34E-6014-8297-85C92F22C2F9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 l="5" r="5"/>
          <a:stretch/>
        </p:blipFill>
        <p:spPr>
          <a:xfrm>
            <a:off x="1793465" y="4438435"/>
            <a:ext cx="2053365" cy="2560320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8A883BC7-5541-D2B4-81E4-7B4D111986A7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 l="5" r="5"/>
          <a:stretch/>
        </p:blipFill>
        <p:spPr>
          <a:xfrm>
            <a:off x="4002409" y="4438435"/>
            <a:ext cx="2053365" cy="256032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05BE2F4C-3828-942A-EF11-D6F44B5F40B3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 l="5" r="5"/>
          <a:stretch/>
        </p:blipFill>
        <p:spPr>
          <a:xfrm>
            <a:off x="6211353" y="4438435"/>
            <a:ext cx="2053365" cy="256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726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7CFDAD-F12C-0E12-95C3-D3E479FA21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E0DB6F8-2149-404D-011B-DEF99BF40F1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60DF0863-A036-F62F-2769-CCADC779B8F5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A12DD396-F053-291B-17D1-E3EF3144739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MOLE DAY HIDOKU PUZZLES - CHALLENGING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859ABA37-973F-AA33-3F90-353A4B438D8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285E0220-3AF0-8C30-71AB-F2229344A76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 l="5" r="5"/>
          <a:stretch/>
        </p:blipFill>
        <p:spPr>
          <a:xfrm>
            <a:off x="620698" y="1458930"/>
            <a:ext cx="2053365" cy="256032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4F1C1001-B5EE-4FC8-2692-6C9669A8D1F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 l="5" r="5"/>
          <a:stretch/>
        </p:blipFill>
        <p:spPr>
          <a:xfrm>
            <a:off x="2832589" y="1458930"/>
            <a:ext cx="2053365" cy="256032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5E01E4E5-16CA-3C75-D014-5BFA03B57D1C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 l="5" r="5"/>
          <a:stretch/>
        </p:blipFill>
        <p:spPr>
          <a:xfrm>
            <a:off x="5108355" y="1458930"/>
            <a:ext cx="2053365" cy="256032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703C3EA8-89BF-C438-2203-5F8A1F3BB611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 l="5" r="5"/>
          <a:stretch/>
        </p:blipFill>
        <p:spPr>
          <a:xfrm>
            <a:off x="7384121" y="1438382"/>
            <a:ext cx="2053365" cy="256032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DAD68445-5EA8-D9FD-47CA-3BD3D809C840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 l="5" r="5"/>
          <a:stretch/>
        </p:blipFill>
        <p:spPr>
          <a:xfrm>
            <a:off x="1793465" y="4438435"/>
            <a:ext cx="2053365" cy="2560320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E5058C66-B944-0B2A-7DC9-792146282290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 l="5" r="5"/>
          <a:stretch/>
        </p:blipFill>
        <p:spPr>
          <a:xfrm>
            <a:off x="4002409" y="4438435"/>
            <a:ext cx="2053365" cy="256032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E3477368-09B1-3C19-D878-E62204BB399C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 l="5" r="5"/>
          <a:stretch/>
        </p:blipFill>
        <p:spPr>
          <a:xfrm>
            <a:off x="6211353" y="4438435"/>
            <a:ext cx="2053365" cy="256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68235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1"/>
  <p:tag name="SLIDES" val="1,2,3,4"/>
  <p:tag name="RESULT" val="slide-257-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7"/>
  <p:tag name="SLIDES" val="1,2,3,4"/>
  <p:tag name="RESULT" val="slide-257-1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9"/>
  <p:tag name="SLIDES" val="1,2,3,4"/>
  <p:tag name="RESULT" val="slide-257-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1"/>
  <p:tag name="SLIDES" val="1,2,3,4"/>
  <p:tag name="RESULT" val="slide-257-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3"/>
  <p:tag name="SLIDES" val="1,2,3,4"/>
  <p:tag name="RESULT" val="slide-257-1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5"/>
  <p:tag name="SLIDES" val="1,2,3,4"/>
  <p:tag name="RESULT" val="slide-257-1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6"/>
  <p:tag name="SLIDES" val="1,2,3,4"/>
  <p:tag name="RESULT" val="slide-257-1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1"/>
  <p:tag name="SLIDES" val="1,2,3,4"/>
  <p:tag name="RESULT" val="slide-258-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7"/>
  <p:tag name="SLIDES" val="1,2,3,4"/>
  <p:tag name="RESULT" val="slide-258-1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9"/>
  <p:tag name="SLIDES" val="1,2,3,4"/>
  <p:tag name="RESULT" val="slide-258-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1"/>
  <p:tag name="SLIDES" val="1,2,3,4"/>
  <p:tag name="RESULT" val="slide-258-1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3"/>
  <p:tag name="SLIDES" val="1,2,3,4"/>
  <p:tag name="RESULT" val="slide-258-1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5"/>
  <p:tag name="SLIDES" val="1,2,3,4"/>
  <p:tag name="RESULT" val="slide-258-1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6"/>
  <p:tag name="SLIDES" val="1,2,3,4"/>
  <p:tag name="RESULT" val="slide-258-1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1"/>
  <p:tag name="RESULT" val="slide-256-21"/>
  <p:tag name="SLIDES" val="1,2,3,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1"/>
  <p:tag name="SLIDES" val="1,2,3,4"/>
  <p:tag name="RESULT" val="slide-259-9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7"/>
  <p:tag name="SLIDES" val="1,2,3,4"/>
  <p:tag name="RESULT" val="slide-259-1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9"/>
  <p:tag name="SLIDES" val="1,2,3,4"/>
  <p:tag name="RESULT" val="slide-259-1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1"/>
  <p:tag name="SLIDES" val="1,2,3,4"/>
  <p:tag name="RESULT" val="slide-259-1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3"/>
  <p:tag name="SLIDES" val="1,2,3,4"/>
  <p:tag name="RESULT" val="slide-259-1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5"/>
  <p:tag name="SLIDES" val="1,2,3,4"/>
  <p:tag name="RESULT" val="slide-259-16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6"/>
  <p:tag name="SLIDES" val="1,2,3,4"/>
  <p:tag name="RESULT" val="slide-259-1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7"/>
  <p:tag name="RESULT" val="slide-256-27"/>
  <p:tag name="SLIDES" val="1,2,3,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29"/>
  <p:tag name="RESULT" val="slide-256-29"/>
  <p:tag name="SLIDES" val="1,2,3,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1"/>
  <p:tag name="RESULT" val="slide-256-31"/>
  <p:tag name="SLIDES" val="1,2,3,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3"/>
  <p:tag name="RESULT" val="slide-256-33"/>
  <p:tag name="SLIDES" val="1,2,3,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5"/>
  <p:tag name="RESULT" val="slide-256-35"/>
  <p:tag name="SLIDES" val="1,2,3,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36"/>
  <p:tag name="RESULT" val="slide-256-36"/>
  <p:tag name="SLIDES" val="1,2,3,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172</Words>
  <Application>Microsoft Office PowerPoint</Application>
  <PresentationFormat>Custom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2025-01-10T03:53:58Z</dcterms:created>
  <dcterms:modified xsi:type="dcterms:W3CDTF">2025-02-18T22:51:09Z</dcterms:modified>
</cp:coreProperties>
</file>