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416" y="9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0803BAC-033A-4BF7-A22C-8C3CFD447F7C}"/>
    <pc:docChg chg="delSld">
      <pc:chgData name="Sarah Carter" userId="4b4e2a7e9c42e1b2" providerId="LiveId" clId="{20803BAC-033A-4BF7-A22C-8C3CFD447F7C}" dt="2025-05-15T16:41:45.806" v="0" actId="2696"/>
      <pc:docMkLst>
        <pc:docMk/>
      </pc:docMkLst>
      <pc:sldChg chg="del">
        <pc:chgData name="Sarah Carter" userId="4b4e2a7e9c42e1b2" providerId="LiveId" clId="{20803BAC-033A-4BF7-A22C-8C3CFD447F7C}" dt="2025-05-15T16:41:45.806" v="0" actId="2696"/>
        <pc:sldMkLst>
          <pc:docMk/>
          <pc:sldMk cId="3034233395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MOLE DAY NO FOUR IN A ROW PUZZLES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each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2398D048-F699-8108-C321-DEC1A24605A2}"/>
              </a:ext>
            </a:extLst>
          </p:cNvPr>
          <p:cNvSpPr/>
          <p:nvPr/>
        </p:nvSpPr>
        <p:spPr>
          <a:xfrm>
            <a:off x="620698" y="1458930"/>
            <a:ext cx="2053645" cy="2560370"/>
          </a:xfrm>
          <a:custGeom>
            <a:avLst/>
            <a:gdLst>
              <a:gd name="connsiteX0" fmla="*/ 0 w 2053645"/>
              <a:gd name="connsiteY0" fmla="*/ 0 h 2560370"/>
              <a:gd name="connsiteX1" fmla="*/ 2053645 w 2053645"/>
              <a:gd name="connsiteY1" fmla="*/ 0 h 2560370"/>
              <a:gd name="connsiteX2" fmla="*/ 2053645 w 2053645"/>
              <a:gd name="connsiteY2" fmla="*/ 2560371 h 2560370"/>
              <a:gd name="connsiteX3" fmla="*/ 0 w 2053645"/>
              <a:gd name="connsiteY3" fmla="*/ 2560371 h 2560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645" h="2560370">
                <a:moveTo>
                  <a:pt x="0" y="0"/>
                </a:moveTo>
                <a:lnTo>
                  <a:pt x="2053645" y="0"/>
                </a:lnTo>
                <a:lnTo>
                  <a:pt x="2053645" y="2560371"/>
                </a:lnTo>
                <a:lnTo>
                  <a:pt x="0" y="2560371"/>
                </a:lnTo>
                <a:close/>
              </a:path>
            </a:pathLst>
          </a:custGeom>
          <a:solidFill>
            <a:srgbClr val="FFFFFF"/>
          </a:solidFill>
          <a:ln w="12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1" name="Freeform: Shape 540">
            <a:extLst>
              <a:ext uri="{FF2B5EF4-FFF2-40B4-BE49-F238E27FC236}">
                <a16:creationId xmlns:a16="http://schemas.microsoft.com/office/drawing/2014/main" id="{02342C02-1610-C5A3-11AE-D1FC9D340FFB}"/>
              </a:ext>
            </a:extLst>
          </p:cNvPr>
          <p:cNvSpPr/>
          <p:nvPr/>
        </p:nvSpPr>
        <p:spPr>
          <a:xfrm>
            <a:off x="633399" y="14716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3" name="Freeform: Shape 542">
            <a:extLst>
              <a:ext uri="{FF2B5EF4-FFF2-40B4-BE49-F238E27FC236}">
                <a16:creationId xmlns:a16="http://schemas.microsoft.com/office/drawing/2014/main" id="{1E37830C-4471-56C4-BF76-49FAF6FD7A6E}"/>
              </a:ext>
            </a:extLst>
          </p:cNvPr>
          <p:cNvSpPr/>
          <p:nvPr/>
        </p:nvSpPr>
        <p:spPr>
          <a:xfrm>
            <a:off x="687729" y="152595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4" name="Freeform: Shape 543">
            <a:extLst>
              <a:ext uri="{FF2B5EF4-FFF2-40B4-BE49-F238E27FC236}">
                <a16:creationId xmlns:a16="http://schemas.microsoft.com/office/drawing/2014/main" id="{A5B7793F-0DB5-EF03-ACB7-F72258014B6E}"/>
              </a:ext>
            </a:extLst>
          </p:cNvPr>
          <p:cNvSpPr/>
          <p:nvPr/>
        </p:nvSpPr>
        <p:spPr>
          <a:xfrm>
            <a:off x="633399" y="17251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5" name="Freeform: Shape 544">
            <a:extLst>
              <a:ext uri="{FF2B5EF4-FFF2-40B4-BE49-F238E27FC236}">
                <a16:creationId xmlns:a16="http://schemas.microsoft.com/office/drawing/2014/main" id="{84850FB1-5AD9-486B-888F-DBB55594E9F8}"/>
              </a:ext>
            </a:extLst>
          </p:cNvPr>
          <p:cNvSpPr/>
          <p:nvPr/>
        </p:nvSpPr>
        <p:spPr>
          <a:xfrm>
            <a:off x="687729" y="1779450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6" name="Freeform: Shape 545">
            <a:extLst>
              <a:ext uri="{FF2B5EF4-FFF2-40B4-BE49-F238E27FC236}">
                <a16:creationId xmlns:a16="http://schemas.microsoft.com/office/drawing/2014/main" id="{16F0CD97-972A-CC8C-B5B6-A6448C6478E1}"/>
              </a:ext>
            </a:extLst>
          </p:cNvPr>
          <p:cNvSpPr/>
          <p:nvPr/>
        </p:nvSpPr>
        <p:spPr>
          <a:xfrm>
            <a:off x="633399" y="19786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7" name="Freeform: Shape 546">
            <a:extLst>
              <a:ext uri="{FF2B5EF4-FFF2-40B4-BE49-F238E27FC236}">
                <a16:creationId xmlns:a16="http://schemas.microsoft.com/office/drawing/2014/main" id="{77636D72-8056-6E59-8A6A-7A3E7D324319}"/>
              </a:ext>
            </a:extLst>
          </p:cNvPr>
          <p:cNvSpPr/>
          <p:nvPr/>
        </p:nvSpPr>
        <p:spPr>
          <a:xfrm>
            <a:off x="633399" y="22321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8" name="Freeform: Shape 547">
            <a:extLst>
              <a:ext uri="{FF2B5EF4-FFF2-40B4-BE49-F238E27FC236}">
                <a16:creationId xmlns:a16="http://schemas.microsoft.com/office/drawing/2014/main" id="{D0F64096-F8DC-F16E-44BD-084A9F0F2F11}"/>
              </a:ext>
            </a:extLst>
          </p:cNvPr>
          <p:cNvSpPr/>
          <p:nvPr/>
        </p:nvSpPr>
        <p:spPr>
          <a:xfrm>
            <a:off x="633399" y="24856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9" name="Freeform: Shape 548">
            <a:extLst>
              <a:ext uri="{FF2B5EF4-FFF2-40B4-BE49-F238E27FC236}">
                <a16:creationId xmlns:a16="http://schemas.microsoft.com/office/drawing/2014/main" id="{C9F65C29-B79A-1283-E146-EA317E5968C1}"/>
              </a:ext>
            </a:extLst>
          </p:cNvPr>
          <p:cNvSpPr/>
          <p:nvPr/>
        </p:nvSpPr>
        <p:spPr>
          <a:xfrm>
            <a:off x="696781" y="254899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0" name="Freeform: Shape 549">
            <a:extLst>
              <a:ext uri="{FF2B5EF4-FFF2-40B4-BE49-F238E27FC236}">
                <a16:creationId xmlns:a16="http://schemas.microsoft.com/office/drawing/2014/main" id="{E0768F0A-926F-5E6C-9F5D-127A35C18A82}"/>
              </a:ext>
            </a:extLst>
          </p:cNvPr>
          <p:cNvSpPr/>
          <p:nvPr/>
        </p:nvSpPr>
        <p:spPr>
          <a:xfrm>
            <a:off x="696781" y="254899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1" name="Freeform: Shape 550">
            <a:extLst>
              <a:ext uri="{FF2B5EF4-FFF2-40B4-BE49-F238E27FC236}">
                <a16:creationId xmlns:a16="http://schemas.microsoft.com/office/drawing/2014/main" id="{2604A556-7480-A3BF-6F6C-59A01AD6539E}"/>
              </a:ext>
            </a:extLst>
          </p:cNvPr>
          <p:cNvSpPr/>
          <p:nvPr/>
        </p:nvSpPr>
        <p:spPr>
          <a:xfrm>
            <a:off x="633399" y="273911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2" name="Freeform: Shape 551">
            <a:extLst>
              <a:ext uri="{FF2B5EF4-FFF2-40B4-BE49-F238E27FC236}">
                <a16:creationId xmlns:a16="http://schemas.microsoft.com/office/drawing/2014/main" id="{C1528429-15EE-0097-4636-C1F21D24B7A7}"/>
              </a:ext>
            </a:extLst>
          </p:cNvPr>
          <p:cNvSpPr/>
          <p:nvPr/>
        </p:nvSpPr>
        <p:spPr>
          <a:xfrm>
            <a:off x="696781" y="2802489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8A577FEB-4264-EC68-8E20-F70C2B8904AA}"/>
              </a:ext>
            </a:extLst>
          </p:cNvPr>
          <p:cNvSpPr/>
          <p:nvPr/>
        </p:nvSpPr>
        <p:spPr>
          <a:xfrm>
            <a:off x="696781" y="2802489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5C7752E4-833F-2F72-48E8-070449128905}"/>
              </a:ext>
            </a:extLst>
          </p:cNvPr>
          <p:cNvSpPr/>
          <p:nvPr/>
        </p:nvSpPr>
        <p:spPr>
          <a:xfrm>
            <a:off x="633399" y="299261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59C5DE1A-30A4-627A-C7DB-FC76EF3E2440}"/>
              </a:ext>
            </a:extLst>
          </p:cNvPr>
          <p:cNvSpPr/>
          <p:nvPr/>
        </p:nvSpPr>
        <p:spPr>
          <a:xfrm>
            <a:off x="633399" y="324610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B2A71E1B-A89E-17C7-B7EC-2C8737642059}"/>
              </a:ext>
            </a:extLst>
          </p:cNvPr>
          <p:cNvSpPr/>
          <p:nvPr/>
        </p:nvSpPr>
        <p:spPr>
          <a:xfrm>
            <a:off x="687729" y="3300433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63CF9DDB-0572-869C-6B55-2A8A5C0E3892}"/>
              </a:ext>
            </a:extLst>
          </p:cNvPr>
          <p:cNvSpPr/>
          <p:nvPr/>
        </p:nvSpPr>
        <p:spPr>
          <a:xfrm>
            <a:off x="633399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A674740B-6BA7-5C68-DE42-11B73C4ED306}"/>
              </a:ext>
            </a:extLst>
          </p:cNvPr>
          <p:cNvSpPr/>
          <p:nvPr/>
        </p:nvSpPr>
        <p:spPr>
          <a:xfrm>
            <a:off x="687729" y="3553930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9BA83209-EC6A-D68A-7F79-8E88F6B508E7}"/>
              </a:ext>
            </a:extLst>
          </p:cNvPr>
          <p:cNvSpPr/>
          <p:nvPr/>
        </p:nvSpPr>
        <p:spPr>
          <a:xfrm>
            <a:off x="633399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17BAA4D5-EDC8-E293-38B5-39FB0098B69D}"/>
              </a:ext>
            </a:extLst>
          </p:cNvPr>
          <p:cNvSpPr/>
          <p:nvPr/>
        </p:nvSpPr>
        <p:spPr>
          <a:xfrm>
            <a:off x="687729" y="3807427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CB988221-A6B1-6C0B-A1EB-5DD92E66C975}"/>
              </a:ext>
            </a:extLst>
          </p:cNvPr>
          <p:cNvSpPr/>
          <p:nvPr/>
        </p:nvSpPr>
        <p:spPr>
          <a:xfrm>
            <a:off x="886930" y="14716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E64FA7DF-E902-DEC5-3AA0-84EEA2576F20}"/>
              </a:ext>
            </a:extLst>
          </p:cNvPr>
          <p:cNvSpPr/>
          <p:nvPr/>
        </p:nvSpPr>
        <p:spPr>
          <a:xfrm>
            <a:off x="941260" y="152595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DB0D2A94-39F3-7264-2AF8-8D4DF077D560}"/>
              </a:ext>
            </a:extLst>
          </p:cNvPr>
          <p:cNvSpPr/>
          <p:nvPr/>
        </p:nvSpPr>
        <p:spPr>
          <a:xfrm>
            <a:off x="886930" y="17251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2" name="Freeform: Shape 651">
            <a:extLst>
              <a:ext uri="{FF2B5EF4-FFF2-40B4-BE49-F238E27FC236}">
                <a16:creationId xmlns:a16="http://schemas.microsoft.com/office/drawing/2014/main" id="{3BB089E8-BC40-3E67-4FDB-CA4787A0F441}"/>
              </a:ext>
            </a:extLst>
          </p:cNvPr>
          <p:cNvSpPr/>
          <p:nvPr/>
        </p:nvSpPr>
        <p:spPr>
          <a:xfrm>
            <a:off x="941260" y="1779450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98FA31D0-DE7A-F1F3-484E-F4DA35DBAB49}"/>
              </a:ext>
            </a:extLst>
          </p:cNvPr>
          <p:cNvSpPr/>
          <p:nvPr/>
        </p:nvSpPr>
        <p:spPr>
          <a:xfrm>
            <a:off x="886930" y="19786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0395E15C-5590-E097-01D5-AE4675AA06E3}"/>
              </a:ext>
            </a:extLst>
          </p:cNvPr>
          <p:cNvSpPr/>
          <p:nvPr/>
        </p:nvSpPr>
        <p:spPr>
          <a:xfrm>
            <a:off x="950312" y="204199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6C46B6A9-3A82-1FAF-4BE0-EA17E8A75BD0}"/>
              </a:ext>
            </a:extLst>
          </p:cNvPr>
          <p:cNvSpPr/>
          <p:nvPr/>
        </p:nvSpPr>
        <p:spPr>
          <a:xfrm>
            <a:off x="950312" y="204199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62DEE3BE-5210-A64D-A508-7B0D7A569522}"/>
              </a:ext>
            </a:extLst>
          </p:cNvPr>
          <p:cNvSpPr/>
          <p:nvPr/>
        </p:nvSpPr>
        <p:spPr>
          <a:xfrm>
            <a:off x="886930" y="22321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91E16E62-592E-3CDA-5322-B6D7EF2B9BC2}"/>
              </a:ext>
            </a:extLst>
          </p:cNvPr>
          <p:cNvSpPr/>
          <p:nvPr/>
        </p:nvSpPr>
        <p:spPr>
          <a:xfrm>
            <a:off x="950312" y="229549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56455F09-CBC4-59D9-311B-295F6EE43423}"/>
              </a:ext>
            </a:extLst>
          </p:cNvPr>
          <p:cNvSpPr/>
          <p:nvPr/>
        </p:nvSpPr>
        <p:spPr>
          <a:xfrm>
            <a:off x="950312" y="229549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56A01E81-A680-BBAC-CA83-58728F62AFB0}"/>
              </a:ext>
            </a:extLst>
          </p:cNvPr>
          <p:cNvSpPr/>
          <p:nvPr/>
        </p:nvSpPr>
        <p:spPr>
          <a:xfrm>
            <a:off x="886930" y="24856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C42A41EC-BB5C-8BE3-A838-2E301440543A}"/>
              </a:ext>
            </a:extLst>
          </p:cNvPr>
          <p:cNvSpPr/>
          <p:nvPr/>
        </p:nvSpPr>
        <p:spPr>
          <a:xfrm>
            <a:off x="941260" y="253994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16471935-D6F3-8EE3-BF41-29EA5B73A32C}"/>
              </a:ext>
            </a:extLst>
          </p:cNvPr>
          <p:cNvSpPr/>
          <p:nvPr/>
        </p:nvSpPr>
        <p:spPr>
          <a:xfrm>
            <a:off x="886930" y="273911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8" name="Freeform: Shape 757">
            <a:extLst>
              <a:ext uri="{FF2B5EF4-FFF2-40B4-BE49-F238E27FC236}">
                <a16:creationId xmlns:a16="http://schemas.microsoft.com/office/drawing/2014/main" id="{CF17692C-2F47-A0B4-1503-847E7F8A4510}"/>
              </a:ext>
            </a:extLst>
          </p:cNvPr>
          <p:cNvSpPr/>
          <p:nvPr/>
        </p:nvSpPr>
        <p:spPr>
          <a:xfrm>
            <a:off x="941260" y="2793439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9" name="Freeform: Shape 758">
            <a:extLst>
              <a:ext uri="{FF2B5EF4-FFF2-40B4-BE49-F238E27FC236}">
                <a16:creationId xmlns:a16="http://schemas.microsoft.com/office/drawing/2014/main" id="{A74A5E4D-F835-C594-1C08-39F5D4387B21}"/>
              </a:ext>
            </a:extLst>
          </p:cNvPr>
          <p:cNvSpPr/>
          <p:nvPr/>
        </p:nvSpPr>
        <p:spPr>
          <a:xfrm>
            <a:off x="886930" y="299261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0" name="Freeform: Shape 759">
            <a:extLst>
              <a:ext uri="{FF2B5EF4-FFF2-40B4-BE49-F238E27FC236}">
                <a16:creationId xmlns:a16="http://schemas.microsoft.com/office/drawing/2014/main" id="{F685545E-CD57-3E29-E8AE-65172AD1EE7A}"/>
              </a:ext>
            </a:extLst>
          </p:cNvPr>
          <p:cNvSpPr/>
          <p:nvPr/>
        </p:nvSpPr>
        <p:spPr>
          <a:xfrm>
            <a:off x="886930" y="324610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1" name="Freeform: Shape 760">
            <a:extLst>
              <a:ext uri="{FF2B5EF4-FFF2-40B4-BE49-F238E27FC236}">
                <a16:creationId xmlns:a16="http://schemas.microsoft.com/office/drawing/2014/main" id="{D513D6CD-67FF-BB16-2552-1503AA410C8C}"/>
              </a:ext>
            </a:extLst>
          </p:cNvPr>
          <p:cNvSpPr/>
          <p:nvPr/>
        </p:nvSpPr>
        <p:spPr>
          <a:xfrm>
            <a:off x="941260" y="3300433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2" name="Freeform: Shape 761">
            <a:extLst>
              <a:ext uri="{FF2B5EF4-FFF2-40B4-BE49-F238E27FC236}">
                <a16:creationId xmlns:a16="http://schemas.microsoft.com/office/drawing/2014/main" id="{DF8B63FA-3C96-406F-423A-60CDB302BC34}"/>
              </a:ext>
            </a:extLst>
          </p:cNvPr>
          <p:cNvSpPr/>
          <p:nvPr/>
        </p:nvSpPr>
        <p:spPr>
          <a:xfrm>
            <a:off x="886930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3" name="Freeform: Shape 762">
            <a:extLst>
              <a:ext uri="{FF2B5EF4-FFF2-40B4-BE49-F238E27FC236}">
                <a16:creationId xmlns:a16="http://schemas.microsoft.com/office/drawing/2014/main" id="{8AA94DE0-E97D-D3A9-69AB-4B760205ABCF}"/>
              </a:ext>
            </a:extLst>
          </p:cNvPr>
          <p:cNvSpPr/>
          <p:nvPr/>
        </p:nvSpPr>
        <p:spPr>
          <a:xfrm>
            <a:off x="950312" y="356298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4" name="Freeform: Shape 763">
            <a:extLst>
              <a:ext uri="{FF2B5EF4-FFF2-40B4-BE49-F238E27FC236}">
                <a16:creationId xmlns:a16="http://schemas.microsoft.com/office/drawing/2014/main" id="{431E14FF-E3BE-9D76-D99B-91F1B598F5FA}"/>
              </a:ext>
            </a:extLst>
          </p:cNvPr>
          <p:cNvSpPr/>
          <p:nvPr/>
        </p:nvSpPr>
        <p:spPr>
          <a:xfrm>
            <a:off x="950312" y="356298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5" name="Freeform: Shape 764">
            <a:extLst>
              <a:ext uri="{FF2B5EF4-FFF2-40B4-BE49-F238E27FC236}">
                <a16:creationId xmlns:a16="http://schemas.microsoft.com/office/drawing/2014/main" id="{3711E12C-866D-24AB-766C-10984D81DAF5}"/>
              </a:ext>
            </a:extLst>
          </p:cNvPr>
          <p:cNvSpPr/>
          <p:nvPr/>
        </p:nvSpPr>
        <p:spPr>
          <a:xfrm>
            <a:off x="886930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6" name="Freeform: Shape 765">
            <a:extLst>
              <a:ext uri="{FF2B5EF4-FFF2-40B4-BE49-F238E27FC236}">
                <a16:creationId xmlns:a16="http://schemas.microsoft.com/office/drawing/2014/main" id="{6466B1A3-578C-7418-B118-90B9210DE976}"/>
              </a:ext>
            </a:extLst>
          </p:cNvPr>
          <p:cNvSpPr/>
          <p:nvPr/>
        </p:nvSpPr>
        <p:spPr>
          <a:xfrm>
            <a:off x="941260" y="3807427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7" name="Freeform: Shape 766">
            <a:extLst>
              <a:ext uri="{FF2B5EF4-FFF2-40B4-BE49-F238E27FC236}">
                <a16:creationId xmlns:a16="http://schemas.microsoft.com/office/drawing/2014/main" id="{9D790541-F48A-9E86-00ED-F6CB6851BDC6}"/>
              </a:ext>
            </a:extLst>
          </p:cNvPr>
          <p:cNvSpPr/>
          <p:nvPr/>
        </p:nvSpPr>
        <p:spPr>
          <a:xfrm>
            <a:off x="1140460" y="17251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FC4D21C5-B4F9-6133-85B9-2D84C92E8D77}"/>
              </a:ext>
            </a:extLst>
          </p:cNvPr>
          <p:cNvSpPr/>
          <p:nvPr/>
        </p:nvSpPr>
        <p:spPr>
          <a:xfrm>
            <a:off x="1140460" y="19786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7F14FA3C-B607-5AFE-82FA-707D8921F434}"/>
              </a:ext>
            </a:extLst>
          </p:cNvPr>
          <p:cNvSpPr/>
          <p:nvPr/>
        </p:nvSpPr>
        <p:spPr>
          <a:xfrm>
            <a:off x="1203842" y="204199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EF987F43-0A17-BF8F-2B9B-200ECDDC9DAD}"/>
              </a:ext>
            </a:extLst>
          </p:cNvPr>
          <p:cNvSpPr/>
          <p:nvPr/>
        </p:nvSpPr>
        <p:spPr>
          <a:xfrm>
            <a:off x="1203842" y="204199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F357A739-D157-3705-464D-41DBC6297CBE}"/>
              </a:ext>
            </a:extLst>
          </p:cNvPr>
          <p:cNvSpPr/>
          <p:nvPr/>
        </p:nvSpPr>
        <p:spPr>
          <a:xfrm>
            <a:off x="1140460" y="22321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9CC7E7EE-C30D-F7D4-33E0-D9D1E56D53BA}"/>
              </a:ext>
            </a:extLst>
          </p:cNvPr>
          <p:cNvSpPr/>
          <p:nvPr/>
        </p:nvSpPr>
        <p:spPr>
          <a:xfrm>
            <a:off x="1203842" y="229549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0C63737F-6FDE-B6A0-2BFD-E9CC3D80422D}"/>
              </a:ext>
            </a:extLst>
          </p:cNvPr>
          <p:cNvSpPr/>
          <p:nvPr/>
        </p:nvSpPr>
        <p:spPr>
          <a:xfrm>
            <a:off x="1203842" y="229549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F44838BB-B37B-A16D-EA7F-FD3D4D150934}"/>
              </a:ext>
            </a:extLst>
          </p:cNvPr>
          <p:cNvSpPr/>
          <p:nvPr/>
        </p:nvSpPr>
        <p:spPr>
          <a:xfrm>
            <a:off x="1393990" y="19786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BA61E44A-A5F1-8961-93B9-81A28CE8EF5E}"/>
              </a:ext>
            </a:extLst>
          </p:cNvPr>
          <p:cNvSpPr/>
          <p:nvPr/>
        </p:nvSpPr>
        <p:spPr>
          <a:xfrm>
            <a:off x="1393990" y="22321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1596FBC9-4ADA-060E-0ECC-2C8E3E51DBA2}"/>
              </a:ext>
            </a:extLst>
          </p:cNvPr>
          <p:cNvSpPr/>
          <p:nvPr/>
        </p:nvSpPr>
        <p:spPr>
          <a:xfrm>
            <a:off x="1457372" y="229549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03B50937-8542-15F6-CE52-5CB4A8D4234F}"/>
              </a:ext>
            </a:extLst>
          </p:cNvPr>
          <p:cNvSpPr/>
          <p:nvPr/>
        </p:nvSpPr>
        <p:spPr>
          <a:xfrm>
            <a:off x="1457372" y="229549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5646A834-371C-4C3E-98CC-DF1E7ED6E009}"/>
              </a:ext>
            </a:extLst>
          </p:cNvPr>
          <p:cNvSpPr/>
          <p:nvPr/>
        </p:nvSpPr>
        <p:spPr>
          <a:xfrm>
            <a:off x="1393990" y="24856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D9823E90-C8CC-7059-5D1A-4FEB08EAA452}"/>
              </a:ext>
            </a:extLst>
          </p:cNvPr>
          <p:cNvSpPr/>
          <p:nvPr/>
        </p:nvSpPr>
        <p:spPr>
          <a:xfrm>
            <a:off x="1448320" y="2539941"/>
            <a:ext cx="144873" cy="144854"/>
          </a:xfrm>
          <a:custGeom>
            <a:avLst/>
            <a:gdLst>
              <a:gd name="connsiteX0" fmla="*/ 144883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3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3" y="72435"/>
                </a:moveTo>
                <a:cubicBezTo>
                  <a:pt x="144883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3" y="32435"/>
                  <a:pt x="144883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A32279CB-FCBE-9561-1268-6E119FF6F2AF}"/>
              </a:ext>
            </a:extLst>
          </p:cNvPr>
          <p:cNvSpPr/>
          <p:nvPr/>
        </p:nvSpPr>
        <p:spPr>
          <a:xfrm>
            <a:off x="1647520" y="19786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BDAF35F0-9739-0720-B8A5-0FFA907F24BA}"/>
              </a:ext>
            </a:extLst>
          </p:cNvPr>
          <p:cNvSpPr/>
          <p:nvPr/>
        </p:nvSpPr>
        <p:spPr>
          <a:xfrm>
            <a:off x="1710903" y="204199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F9586D87-C2EE-5BBA-BC6C-D7ADBC968DA3}"/>
              </a:ext>
            </a:extLst>
          </p:cNvPr>
          <p:cNvSpPr/>
          <p:nvPr/>
        </p:nvSpPr>
        <p:spPr>
          <a:xfrm>
            <a:off x="1710903" y="204199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B5796AF8-0F07-653D-974C-7507267C9F71}"/>
              </a:ext>
            </a:extLst>
          </p:cNvPr>
          <p:cNvSpPr/>
          <p:nvPr/>
        </p:nvSpPr>
        <p:spPr>
          <a:xfrm>
            <a:off x="1647520" y="22321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BB4CAA7A-2FE2-3860-2C8C-8CB06FFBFCED}"/>
              </a:ext>
            </a:extLst>
          </p:cNvPr>
          <p:cNvSpPr/>
          <p:nvPr/>
        </p:nvSpPr>
        <p:spPr>
          <a:xfrm>
            <a:off x="1647520" y="24856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4244055E-3895-FE32-736E-F0B5B1C2A726}"/>
              </a:ext>
            </a:extLst>
          </p:cNvPr>
          <p:cNvSpPr/>
          <p:nvPr/>
        </p:nvSpPr>
        <p:spPr>
          <a:xfrm>
            <a:off x="1701850" y="2539941"/>
            <a:ext cx="144873" cy="144854"/>
          </a:xfrm>
          <a:custGeom>
            <a:avLst/>
            <a:gdLst>
              <a:gd name="connsiteX0" fmla="*/ 144883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3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3" y="72435"/>
                </a:moveTo>
                <a:cubicBezTo>
                  <a:pt x="144883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3" y="32435"/>
                  <a:pt x="144883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8DD6601E-6C90-B4DF-6AAE-175114A15164}"/>
              </a:ext>
            </a:extLst>
          </p:cNvPr>
          <p:cNvSpPr/>
          <p:nvPr/>
        </p:nvSpPr>
        <p:spPr>
          <a:xfrm>
            <a:off x="1901050" y="17251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ED7D249E-86D2-5660-766D-1F24E0BA59C6}"/>
              </a:ext>
            </a:extLst>
          </p:cNvPr>
          <p:cNvSpPr/>
          <p:nvPr/>
        </p:nvSpPr>
        <p:spPr>
          <a:xfrm>
            <a:off x="1964433" y="178850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8" name="Freeform: Shape 767">
            <a:extLst>
              <a:ext uri="{FF2B5EF4-FFF2-40B4-BE49-F238E27FC236}">
                <a16:creationId xmlns:a16="http://schemas.microsoft.com/office/drawing/2014/main" id="{C35705E4-19D4-6B00-88B6-19B99425B04D}"/>
              </a:ext>
            </a:extLst>
          </p:cNvPr>
          <p:cNvSpPr/>
          <p:nvPr/>
        </p:nvSpPr>
        <p:spPr>
          <a:xfrm>
            <a:off x="1964433" y="178850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9" name="Freeform: Shape 768">
            <a:extLst>
              <a:ext uri="{FF2B5EF4-FFF2-40B4-BE49-F238E27FC236}">
                <a16:creationId xmlns:a16="http://schemas.microsoft.com/office/drawing/2014/main" id="{CD48EBE3-626E-FE94-58FB-B790BAF1F547}"/>
              </a:ext>
            </a:extLst>
          </p:cNvPr>
          <p:cNvSpPr/>
          <p:nvPr/>
        </p:nvSpPr>
        <p:spPr>
          <a:xfrm>
            <a:off x="1901050" y="19786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0" name="Freeform: Shape 769">
            <a:extLst>
              <a:ext uri="{FF2B5EF4-FFF2-40B4-BE49-F238E27FC236}">
                <a16:creationId xmlns:a16="http://schemas.microsoft.com/office/drawing/2014/main" id="{28F6DA63-8E5B-2A6F-A64D-928E936FBE56}"/>
              </a:ext>
            </a:extLst>
          </p:cNvPr>
          <p:cNvSpPr/>
          <p:nvPr/>
        </p:nvSpPr>
        <p:spPr>
          <a:xfrm>
            <a:off x="1964433" y="204199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1" name="Freeform: Shape 770">
            <a:extLst>
              <a:ext uri="{FF2B5EF4-FFF2-40B4-BE49-F238E27FC236}">
                <a16:creationId xmlns:a16="http://schemas.microsoft.com/office/drawing/2014/main" id="{496B5B9C-5DF2-692C-CBE9-7F8C7A3FD9D6}"/>
              </a:ext>
            </a:extLst>
          </p:cNvPr>
          <p:cNvSpPr/>
          <p:nvPr/>
        </p:nvSpPr>
        <p:spPr>
          <a:xfrm>
            <a:off x="1964433" y="204199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2" name="Freeform: Shape 771">
            <a:extLst>
              <a:ext uri="{FF2B5EF4-FFF2-40B4-BE49-F238E27FC236}">
                <a16:creationId xmlns:a16="http://schemas.microsoft.com/office/drawing/2014/main" id="{A51E4377-944E-EF3A-14A1-266F36B0A12D}"/>
              </a:ext>
            </a:extLst>
          </p:cNvPr>
          <p:cNvSpPr/>
          <p:nvPr/>
        </p:nvSpPr>
        <p:spPr>
          <a:xfrm>
            <a:off x="1901050" y="22321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3" name="Freeform: Shape 772">
            <a:extLst>
              <a:ext uri="{FF2B5EF4-FFF2-40B4-BE49-F238E27FC236}">
                <a16:creationId xmlns:a16="http://schemas.microsoft.com/office/drawing/2014/main" id="{2E88E240-FA6A-5A5C-99F2-168E064874C7}"/>
              </a:ext>
            </a:extLst>
          </p:cNvPr>
          <p:cNvSpPr/>
          <p:nvPr/>
        </p:nvSpPr>
        <p:spPr>
          <a:xfrm>
            <a:off x="2154580" y="14716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4" name="Freeform: Shape 773">
            <a:extLst>
              <a:ext uri="{FF2B5EF4-FFF2-40B4-BE49-F238E27FC236}">
                <a16:creationId xmlns:a16="http://schemas.microsoft.com/office/drawing/2014/main" id="{F9E242E5-E79D-3589-B934-584ED2E42F1A}"/>
              </a:ext>
            </a:extLst>
          </p:cNvPr>
          <p:cNvSpPr/>
          <p:nvPr/>
        </p:nvSpPr>
        <p:spPr>
          <a:xfrm>
            <a:off x="2154580" y="17251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5" name="Freeform: Shape 774">
            <a:extLst>
              <a:ext uri="{FF2B5EF4-FFF2-40B4-BE49-F238E27FC236}">
                <a16:creationId xmlns:a16="http://schemas.microsoft.com/office/drawing/2014/main" id="{4A902F59-911A-5981-0574-60392B771F08}"/>
              </a:ext>
            </a:extLst>
          </p:cNvPr>
          <p:cNvSpPr/>
          <p:nvPr/>
        </p:nvSpPr>
        <p:spPr>
          <a:xfrm>
            <a:off x="2154580" y="19786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6" name="Freeform: Shape 775">
            <a:extLst>
              <a:ext uri="{FF2B5EF4-FFF2-40B4-BE49-F238E27FC236}">
                <a16:creationId xmlns:a16="http://schemas.microsoft.com/office/drawing/2014/main" id="{B072939D-960C-DEFC-02DC-EEF10EADAB3A}"/>
              </a:ext>
            </a:extLst>
          </p:cNvPr>
          <p:cNvSpPr/>
          <p:nvPr/>
        </p:nvSpPr>
        <p:spPr>
          <a:xfrm>
            <a:off x="2154580" y="22321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7" name="Freeform: Shape 776">
            <a:extLst>
              <a:ext uri="{FF2B5EF4-FFF2-40B4-BE49-F238E27FC236}">
                <a16:creationId xmlns:a16="http://schemas.microsoft.com/office/drawing/2014/main" id="{698BCC0C-772D-13E2-2C79-445F5B067AA1}"/>
              </a:ext>
            </a:extLst>
          </p:cNvPr>
          <p:cNvSpPr/>
          <p:nvPr/>
        </p:nvSpPr>
        <p:spPr>
          <a:xfrm>
            <a:off x="2208912" y="2286444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8" name="Freeform: Shape 777">
            <a:extLst>
              <a:ext uri="{FF2B5EF4-FFF2-40B4-BE49-F238E27FC236}">
                <a16:creationId xmlns:a16="http://schemas.microsoft.com/office/drawing/2014/main" id="{1F1C7EDE-7696-3883-8662-0C9EB5F4683E}"/>
              </a:ext>
            </a:extLst>
          </p:cNvPr>
          <p:cNvSpPr/>
          <p:nvPr/>
        </p:nvSpPr>
        <p:spPr>
          <a:xfrm>
            <a:off x="2154580" y="24856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9" name="Freeform: Shape 778">
            <a:extLst>
              <a:ext uri="{FF2B5EF4-FFF2-40B4-BE49-F238E27FC236}">
                <a16:creationId xmlns:a16="http://schemas.microsoft.com/office/drawing/2014/main" id="{14E30208-39F6-51FC-7D87-49A1531EDD77}"/>
              </a:ext>
            </a:extLst>
          </p:cNvPr>
          <p:cNvSpPr/>
          <p:nvPr/>
        </p:nvSpPr>
        <p:spPr>
          <a:xfrm>
            <a:off x="2154580" y="273911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0" name="Freeform: Shape 779">
            <a:extLst>
              <a:ext uri="{FF2B5EF4-FFF2-40B4-BE49-F238E27FC236}">
                <a16:creationId xmlns:a16="http://schemas.microsoft.com/office/drawing/2014/main" id="{E0511D32-BCBC-47D8-98EC-A3D91735C00A}"/>
              </a:ext>
            </a:extLst>
          </p:cNvPr>
          <p:cNvSpPr/>
          <p:nvPr/>
        </p:nvSpPr>
        <p:spPr>
          <a:xfrm>
            <a:off x="2208912" y="2793439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1" name="Freeform: Shape 780">
            <a:extLst>
              <a:ext uri="{FF2B5EF4-FFF2-40B4-BE49-F238E27FC236}">
                <a16:creationId xmlns:a16="http://schemas.microsoft.com/office/drawing/2014/main" id="{6DA0D92C-E784-802E-689B-20F2896C8934}"/>
              </a:ext>
            </a:extLst>
          </p:cNvPr>
          <p:cNvSpPr/>
          <p:nvPr/>
        </p:nvSpPr>
        <p:spPr>
          <a:xfrm>
            <a:off x="2154580" y="299261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2" name="Freeform: Shape 781">
            <a:extLst>
              <a:ext uri="{FF2B5EF4-FFF2-40B4-BE49-F238E27FC236}">
                <a16:creationId xmlns:a16="http://schemas.microsoft.com/office/drawing/2014/main" id="{8A8A14E0-F879-5B68-DA22-1BFD1E9B9494}"/>
              </a:ext>
            </a:extLst>
          </p:cNvPr>
          <p:cNvSpPr/>
          <p:nvPr/>
        </p:nvSpPr>
        <p:spPr>
          <a:xfrm>
            <a:off x="2154580" y="324610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3" name="Freeform: Shape 782">
            <a:extLst>
              <a:ext uri="{FF2B5EF4-FFF2-40B4-BE49-F238E27FC236}">
                <a16:creationId xmlns:a16="http://schemas.microsoft.com/office/drawing/2014/main" id="{30985037-4CE5-BB7F-DD2C-EC0802CCDE23}"/>
              </a:ext>
            </a:extLst>
          </p:cNvPr>
          <p:cNvSpPr/>
          <p:nvPr/>
        </p:nvSpPr>
        <p:spPr>
          <a:xfrm>
            <a:off x="2208912" y="3300433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4" name="Freeform: Shape 783">
            <a:extLst>
              <a:ext uri="{FF2B5EF4-FFF2-40B4-BE49-F238E27FC236}">
                <a16:creationId xmlns:a16="http://schemas.microsoft.com/office/drawing/2014/main" id="{98ECBB61-C84D-B9D4-2016-54D16ED17EF1}"/>
              </a:ext>
            </a:extLst>
          </p:cNvPr>
          <p:cNvSpPr/>
          <p:nvPr/>
        </p:nvSpPr>
        <p:spPr>
          <a:xfrm>
            <a:off x="2154580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5" name="Freeform: Shape 784">
            <a:extLst>
              <a:ext uri="{FF2B5EF4-FFF2-40B4-BE49-F238E27FC236}">
                <a16:creationId xmlns:a16="http://schemas.microsoft.com/office/drawing/2014/main" id="{C268BA03-1D43-2806-B327-FB053F5D3DFB}"/>
              </a:ext>
            </a:extLst>
          </p:cNvPr>
          <p:cNvSpPr/>
          <p:nvPr/>
        </p:nvSpPr>
        <p:spPr>
          <a:xfrm>
            <a:off x="2208912" y="3553930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6" name="Freeform: Shape 785">
            <a:extLst>
              <a:ext uri="{FF2B5EF4-FFF2-40B4-BE49-F238E27FC236}">
                <a16:creationId xmlns:a16="http://schemas.microsoft.com/office/drawing/2014/main" id="{CAC3C6A8-F86A-90EC-8D9A-6A5DAE7D04F2}"/>
              </a:ext>
            </a:extLst>
          </p:cNvPr>
          <p:cNvSpPr/>
          <p:nvPr/>
        </p:nvSpPr>
        <p:spPr>
          <a:xfrm>
            <a:off x="2154580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7" name="Freeform: Shape 786">
            <a:extLst>
              <a:ext uri="{FF2B5EF4-FFF2-40B4-BE49-F238E27FC236}">
                <a16:creationId xmlns:a16="http://schemas.microsoft.com/office/drawing/2014/main" id="{7B2B9779-0C9D-B8BE-CE72-D2721FBD82E9}"/>
              </a:ext>
            </a:extLst>
          </p:cNvPr>
          <p:cNvSpPr/>
          <p:nvPr/>
        </p:nvSpPr>
        <p:spPr>
          <a:xfrm>
            <a:off x="2208912" y="3807427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8" name="Freeform: Shape 787">
            <a:extLst>
              <a:ext uri="{FF2B5EF4-FFF2-40B4-BE49-F238E27FC236}">
                <a16:creationId xmlns:a16="http://schemas.microsoft.com/office/drawing/2014/main" id="{A9D930D5-9EDD-AED8-15F4-5713438C9172}"/>
              </a:ext>
            </a:extLst>
          </p:cNvPr>
          <p:cNvSpPr/>
          <p:nvPr/>
        </p:nvSpPr>
        <p:spPr>
          <a:xfrm>
            <a:off x="2408111" y="14716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9" name="Freeform: Shape 788">
            <a:extLst>
              <a:ext uri="{FF2B5EF4-FFF2-40B4-BE49-F238E27FC236}">
                <a16:creationId xmlns:a16="http://schemas.microsoft.com/office/drawing/2014/main" id="{7868F148-D048-F87E-E327-C321C55E5ABA}"/>
              </a:ext>
            </a:extLst>
          </p:cNvPr>
          <p:cNvSpPr/>
          <p:nvPr/>
        </p:nvSpPr>
        <p:spPr>
          <a:xfrm>
            <a:off x="2462442" y="1525953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0" name="Freeform: Shape 789">
            <a:extLst>
              <a:ext uri="{FF2B5EF4-FFF2-40B4-BE49-F238E27FC236}">
                <a16:creationId xmlns:a16="http://schemas.microsoft.com/office/drawing/2014/main" id="{D2D29A9C-D539-8153-5E78-F1F6C1CE5439}"/>
              </a:ext>
            </a:extLst>
          </p:cNvPr>
          <p:cNvSpPr/>
          <p:nvPr/>
        </p:nvSpPr>
        <p:spPr>
          <a:xfrm>
            <a:off x="2408111" y="17251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1" name="Freeform: Shape 790">
            <a:extLst>
              <a:ext uri="{FF2B5EF4-FFF2-40B4-BE49-F238E27FC236}">
                <a16:creationId xmlns:a16="http://schemas.microsoft.com/office/drawing/2014/main" id="{5D1D8C9E-D8FF-56E6-1EF2-7F0C90AC2F93}"/>
              </a:ext>
            </a:extLst>
          </p:cNvPr>
          <p:cNvSpPr/>
          <p:nvPr/>
        </p:nvSpPr>
        <p:spPr>
          <a:xfrm>
            <a:off x="2408111" y="19786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2" name="Freeform: Shape 791">
            <a:extLst>
              <a:ext uri="{FF2B5EF4-FFF2-40B4-BE49-F238E27FC236}">
                <a16:creationId xmlns:a16="http://schemas.microsoft.com/office/drawing/2014/main" id="{C67D92FF-022A-B08D-F7FF-E958859C1101}"/>
              </a:ext>
            </a:extLst>
          </p:cNvPr>
          <p:cNvSpPr/>
          <p:nvPr/>
        </p:nvSpPr>
        <p:spPr>
          <a:xfrm>
            <a:off x="2471493" y="204199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3" name="Freeform: Shape 792">
            <a:extLst>
              <a:ext uri="{FF2B5EF4-FFF2-40B4-BE49-F238E27FC236}">
                <a16:creationId xmlns:a16="http://schemas.microsoft.com/office/drawing/2014/main" id="{B779F564-5FC9-5520-4C2A-9F6A629C6D7E}"/>
              </a:ext>
            </a:extLst>
          </p:cNvPr>
          <p:cNvSpPr/>
          <p:nvPr/>
        </p:nvSpPr>
        <p:spPr>
          <a:xfrm>
            <a:off x="2471493" y="204199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4" name="Freeform: Shape 793">
            <a:extLst>
              <a:ext uri="{FF2B5EF4-FFF2-40B4-BE49-F238E27FC236}">
                <a16:creationId xmlns:a16="http://schemas.microsoft.com/office/drawing/2014/main" id="{17A092C3-5F71-8965-6A3D-E41F412F647A}"/>
              </a:ext>
            </a:extLst>
          </p:cNvPr>
          <p:cNvSpPr/>
          <p:nvPr/>
        </p:nvSpPr>
        <p:spPr>
          <a:xfrm>
            <a:off x="2408111" y="22321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5" name="Freeform: Shape 794">
            <a:extLst>
              <a:ext uri="{FF2B5EF4-FFF2-40B4-BE49-F238E27FC236}">
                <a16:creationId xmlns:a16="http://schemas.microsoft.com/office/drawing/2014/main" id="{5AE285FE-CA7D-5D3C-CC9A-FF3B9495DA67}"/>
              </a:ext>
            </a:extLst>
          </p:cNvPr>
          <p:cNvSpPr/>
          <p:nvPr/>
        </p:nvSpPr>
        <p:spPr>
          <a:xfrm>
            <a:off x="2471493" y="229549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6" name="Freeform: Shape 795">
            <a:extLst>
              <a:ext uri="{FF2B5EF4-FFF2-40B4-BE49-F238E27FC236}">
                <a16:creationId xmlns:a16="http://schemas.microsoft.com/office/drawing/2014/main" id="{0B9D6AC5-5306-DBFE-18FE-3BE81C1FF89A}"/>
              </a:ext>
            </a:extLst>
          </p:cNvPr>
          <p:cNvSpPr/>
          <p:nvPr/>
        </p:nvSpPr>
        <p:spPr>
          <a:xfrm>
            <a:off x="2471493" y="229549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7" name="Freeform: Shape 796">
            <a:extLst>
              <a:ext uri="{FF2B5EF4-FFF2-40B4-BE49-F238E27FC236}">
                <a16:creationId xmlns:a16="http://schemas.microsoft.com/office/drawing/2014/main" id="{84B293EB-C944-6B4B-8DBE-86A3823B789B}"/>
              </a:ext>
            </a:extLst>
          </p:cNvPr>
          <p:cNvSpPr/>
          <p:nvPr/>
        </p:nvSpPr>
        <p:spPr>
          <a:xfrm>
            <a:off x="2408111" y="24856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8" name="Freeform: Shape 797">
            <a:extLst>
              <a:ext uri="{FF2B5EF4-FFF2-40B4-BE49-F238E27FC236}">
                <a16:creationId xmlns:a16="http://schemas.microsoft.com/office/drawing/2014/main" id="{51E136EB-89DC-2A2F-71F6-9C4F75681DB0}"/>
              </a:ext>
            </a:extLst>
          </p:cNvPr>
          <p:cNvSpPr/>
          <p:nvPr/>
        </p:nvSpPr>
        <p:spPr>
          <a:xfrm>
            <a:off x="2471493" y="254899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9" name="Freeform: Shape 798">
            <a:extLst>
              <a:ext uri="{FF2B5EF4-FFF2-40B4-BE49-F238E27FC236}">
                <a16:creationId xmlns:a16="http://schemas.microsoft.com/office/drawing/2014/main" id="{E5AF106F-450A-92AC-BC98-401A7370025B}"/>
              </a:ext>
            </a:extLst>
          </p:cNvPr>
          <p:cNvSpPr/>
          <p:nvPr/>
        </p:nvSpPr>
        <p:spPr>
          <a:xfrm>
            <a:off x="2471493" y="254899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0" name="Freeform: Shape 799">
            <a:extLst>
              <a:ext uri="{FF2B5EF4-FFF2-40B4-BE49-F238E27FC236}">
                <a16:creationId xmlns:a16="http://schemas.microsoft.com/office/drawing/2014/main" id="{235568AB-7237-F65A-B307-A823F1B235A9}"/>
              </a:ext>
            </a:extLst>
          </p:cNvPr>
          <p:cNvSpPr/>
          <p:nvPr/>
        </p:nvSpPr>
        <p:spPr>
          <a:xfrm>
            <a:off x="2408111" y="273911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1" name="Freeform: Shape 800">
            <a:extLst>
              <a:ext uri="{FF2B5EF4-FFF2-40B4-BE49-F238E27FC236}">
                <a16:creationId xmlns:a16="http://schemas.microsoft.com/office/drawing/2014/main" id="{C6818A71-6D40-076D-A523-9B676657F827}"/>
              </a:ext>
            </a:extLst>
          </p:cNvPr>
          <p:cNvSpPr/>
          <p:nvPr/>
        </p:nvSpPr>
        <p:spPr>
          <a:xfrm>
            <a:off x="2408111" y="299261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2" name="Freeform: Shape 801">
            <a:extLst>
              <a:ext uri="{FF2B5EF4-FFF2-40B4-BE49-F238E27FC236}">
                <a16:creationId xmlns:a16="http://schemas.microsoft.com/office/drawing/2014/main" id="{7519DDD9-E25D-2210-8622-F27D137E843C}"/>
              </a:ext>
            </a:extLst>
          </p:cNvPr>
          <p:cNvSpPr/>
          <p:nvPr/>
        </p:nvSpPr>
        <p:spPr>
          <a:xfrm>
            <a:off x="2408111" y="324610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3" name="Freeform: Shape 802">
            <a:extLst>
              <a:ext uri="{FF2B5EF4-FFF2-40B4-BE49-F238E27FC236}">
                <a16:creationId xmlns:a16="http://schemas.microsoft.com/office/drawing/2014/main" id="{9FB2EB89-D3A0-3FEC-A796-C2E34E22C082}"/>
              </a:ext>
            </a:extLst>
          </p:cNvPr>
          <p:cNvSpPr/>
          <p:nvPr/>
        </p:nvSpPr>
        <p:spPr>
          <a:xfrm>
            <a:off x="2462442" y="3300433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4" name="Freeform: Shape 803">
            <a:extLst>
              <a:ext uri="{FF2B5EF4-FFF2-40B4-BE49-F238E27FC236}">
                <a16:creationId xmlns:a16="http://schemas.microsoft.com/office/drawing/2014/main" id="{847C1E2E-6D09-5225-5549-B8ED9BE42BBE}"/>
              </a:ext>
            </a:extLst>
          </p:cNvPr>
          <p:cNvSpPr/>
          <p:nvPr/>
        </p:nvSpPr>
        <p:spPr>
          <a:xfrm>
            <a:off x="2408111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5" name="Freeform: Shape 804">
            <a:extLst>
              <a:ext uri="{FF2B5EF4-FFF2-40B4-BE49-F238E27FC236}">
                <a16:creationId xmlns:a16="http://schemas.microsoft.com/office/drawing/2014/main" id="{68B2A9DB-3D25-BD0C-36C1-5652CCDF9D98}"/>
              </a:ext>
            </a:extLst>
          </p:cNvPr>
          <p:cNvSpPr/>
          <p:nvPr/>
        </p:nvSpPr>
        <p:spPr>
          <a:xfrm>
            <a:off x="2462442" y="3553930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6" name="Freeform: Shape 805">
            <a:extLst>
              <a:ext uri="{FF2B5EF4-FFF2-40B4-BE49-F238E27FC236}">
                <a16:creationId xmlns:a16="http://schemas.microsoft.com/office/drawing/2014/main" id="{DCB41095-3C5D-ECDD-D622-4A0B4121428C}"/>
              </a:ext>
            </a:extLst>
          </p:cNvPr>
          <p:cNvSpPr/>
          <p:nvPr/>
        </p:nvSpPr>
        <p:spPr>
          <a:xfrm>
            <a:off x="2408111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7" name="Freeform: Shape 806">
            <a:extLst>
              <a:ext uri="{FF2B5EF4-FFF2-40B4-BE49-F238E27FC236}">
                <a16:creationId xmlns:a16="http://schemas.microsoft.com/office/drawing/2014/main" id="{875A0BEC-D83F-C8A2-05A8-27F7DC0CAD7C}"/>
              </a:ext>
            </a:extLst>
          </p:cNvPr>
          <p:cNvSpPr/>
          <p:nvPr/>
        </p:nvSpPr>
        <p:spPr>
          <a:xfrm>
            <a:off x="2471493" y="381647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8" name="Freeform: Shape 807">
            <a:extLst>
              <a:ext uri="{FF2B5EF4-FFF2-40B4-BE49-F238E27FC236}">
                <a16:creationId xmlns:a16="http://schemas.microsoft.com/office/drawing/2014/main" id="{727042DD-1DA6-4D79-5149-CA312D3DDBAF}"/>
              </a:ext>
            </a:extLst>
          </p:cNvPr>
          <p:cNvSpPr/>
          <p:nvPr/>
        </p:nvSpPr>
        <p:spPr>
          <a:xfrm>
            <a:off x="2471493" y="381647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0" name="Freeform: Shape 809">
            <a:extLst>
              <a:ext uri="{FF2B5EF4-FFF2-40B4-BE49-F238E27FC236}">
                <a16:creationId xmlns:a16="http://schemas.microsoft.com/office/drawing/2014/main" id="{340A07C0-E354-1F4E-6C9D-72F8F39A15A7}"/>
              </a:ext>
            </a:extLst>
          </p:cNvPr>
          <p:cNvSpPr/>
          <p:nvPr/>
        </p:nvSpPr>
        <p:spPr>
          <a:xfrm>
            <a:off x="2832589" y="1458930"/>
            <a:ext cx="2053645" cy="2560370"/>
          </a:xfrm>
          <a:custGeom>
            <a:avLst/>
            <a:gdLst>
              <a:gd name="connsiteX0" fmla="*/ 0 w 2053645"/>
              <a:gd name="connsiteY0" fmla="*/ 0 h 2560370"/>
              <a:gd name="connsiteX1" fmla="*/ 2053645 w 2053645"/>
              <a:gd name="connsiteY1" fmla="*/ 0 h 2560370"/>
              <a:gd name="connsiteX2" fmla="*/ 2053645 w 2053645"/>
              <a:gd name="connsiteY2" fmla="*/ 2560371 h 2560370"/>
              <a:gd name="connsiteX3" fmla="*/ 0 w 2053645"/>
              <a:gd name="connsiteY3" fmla="*/ 2560371 h 2560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645" h="2560370">
                <a:moveTo>
                  <a:pt x="0" y="0"/>
                </a:moveTo>
                <a:lnTo>
                  <a:pt x="2053645" y="0"/>
                </a:lnTo>
                <a:lnTo>
                  <a:pt x="2053645" y="2560371"/>
                </a:lnTo>
                <a:lnTo>
                  <a:pt x="0" y="2560371"/>
                </a:lnTo>
                <a:close/>
              </a:path>
            </a:pathLst>
          </a:custGeom>
          <a:solidFill>
            <a:srgbClr val="FFFFFF"/>
          </a:solidFill>
          <a:ln w="12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5" name="Freeform: Shape 834">
            <a:extLst>
              <a:ext uri="{FF2B5EF4-FFF2-40B4-BE49-F238E27FC236}">
                <a16:creationId xmlns:a16="http://schemas.microsoft.com/office/drawing/2014/main" id="{4E3EFFAC-475B-C23D-B98E-7FCE96E1D32E}"/>
              </a:ext>
            </a:extLst>
          </p:cNvPr>
          <p:cNvSpPr/>
          <p:nvPr/>
        </p:nvSpPr>
        <p:spPr>
          <a:xfrm>
            <a:off x="2845290" y="17251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6" name="Freeform: Shape 835">
            <a:extLst>
              <a:ext uri="{FF2B5EF4-FFF2-40B4-BE49-F238E27FC236}">
                <a16:creationId xmlns:a16="http://schemas.microsoft.com/office/drawing/2014/main" id="{F903096B-71DB-C326-260A-A9DE6FF92E14}"/>
              </a:ext>
            </a:extLst>
          </p:cNvPr>
          <p:cNvSpPr/>
          <p:nvPr/>
        </p:nvSpPr>
        <p:spPr>
          <a:xfrm>
            <a:off x="2899620" y="1779450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7" name="Freeform: Shape 836">
            <a:extLst>
              <a:ext uri="{FF2B5EF4-FFF2-40B4-BE49-F238E27FC236}">
                <a16:creationId xmlns:a16="http://schemas.microsoft.com/office/drawing/2014/main" id="{613843BD-8B12-B45C-30E6-7256A8E1BC15}"/>
              </a:ext>
            </a:extLst>
          </p:cNvPr>
          <p:cNvSpPr/>
          <p:nvPr/>
        </p:nvSpPr>
        <p:spPr>
          <a:xfrm>
            <a:off x="2845290" y="19786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8" name="Freeform: Shape 837">
            <a:extLst>
              <a:ext uri="{FF2B5EF4-FFF2-40B4-BE49-F238E27FC236}">
                <a16:creationId xmlns:a16="http://schemas.microsoft.com/office/drawing/2014/main" id="{A14F9D9A-83EB-5943-81A2-C4365595C832}"/>
              </a:ext>
            </a:extLst>
          </p:cNvPr>
          <p:cNvSpPr/>
          <p:nvPr/>
        </p:nvSpPr>
        <p:spPr>
          <a:xfrm>
            <a:off x="2899620" y="2032947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9" name="Freeform: Shape 838">
            <a:extLst>
              <a:ext uri="{FF2B5EF4-FFF2-40B4-BE49-F238E27FC236}">
                <a16:creationId xmlns:a16="http://schemas.microsoft.com/office/drawing/2014/main" id="{E7CBF5A4-714D-5699-44FE-6290F9C2D359}"/>
              </a:ext>
            </a:extLst>
          </p:cNvPr>
          <p:cNvSpPr/>
          <p:nvPr/>
        </p:nvSpPr>
        <p:spPr>
          <a:xfrm>
            <a:off x="2845290" y="22321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0" name="Freeform: Shape 839">
            <a:extLst>
              <a:ext uri="{FF2B5EF4-FFF2-40B4-BE49-F238E27FC236}">
                <a16:creationId xmlns:a16="http://schemas.microsoft.com/office/drawing/2014/main" id="{9618AB83-7CF9-D52B-4CB7-C8228C55FF9E}"/>
              </a:ext>
            </a:extLst>
          </p:cNvPr>
          <p:cNvSpPr/>
          <p:nvPr/>
        </p:nvSpPr>
        <p:spPr>
          <a:xfrm>
            <a:off x="2845290" y="24856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1" name="Freeform: Shape 840">
            <a:extLst>
              <a:ext uri="{FF2B5EF4-FFF2-40B4-BE49-F238E27FC236}">
                <a16:creationId xmlns:a16="http://schemas.microsoft.com/office/drawing/2014/main" id="{875B5FA8-CEF2-0947-827A-9E8B23BA1599}"/>
              </a:ext>
            </a:extLst>
          </p:cNvPr>
          <p:cNvSpPr/>
          <p:nvPr/>
        </p:nvSpPr>
        <p:spPr>
          <a:xfrm>
            <a:off x="2899620" y="253994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2" name="Freeform: Shape 841">
            <a:extLst>
              <a:ext uri="{FF2B5EF4-FFF2-40B4-BE49-F238E27FC236}">
                <a16:creationId xmlns:a16="http://schemas.microsoft.com/office/drawing/2014/main" id="{30A3F1B8-06EF-84E7-80A2-03772AE939D9}"/>
              </a:ext>
            </a:extLst>
          </p:cNvPr>
          <p:cNvSpPr/>
          <p:nvPr/>
        </p:nvSpPr>
        <p:spPr>
          <a:xfrm>
            <a:off x="2845290" y="273911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3" name="Freeform: Shape 842">
            <a:extLst>
              <a:ext uri="{FF2B5EF4-FFF2-40B4-BE49-F238E27FC236}">
                <a16:creationId xmlns:a16="http://schemas.microsoft.com/office/drawing/2014/main" id="{D04AC719-2E02-F4A9-40D6-C93E4AA74D9E}"/>
              </a:ext>
            </a:extLst>
          </p:cNvPr>
          <p:cNvSpPr/>
          <p:nvPr/>
        </p:nvSpPr>
        <p:spPr>
          <a:xfrm>
            <a:off x="2908672" y="2802489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4" name="Freeform: Shape 843">
            <a:extLst>
              <a:ext uri="{FF2B5EF4-FFF2-40B4-BE49-F238E27FC236}">
                <a16:creationId xmlns:a16="http://schemas.microsoft.com/office/drawing/2014/main" id="{5F2ADC45-7BE7-2454-D7B7-81315E498BD9}"/>
              </a:ext>
            </a:extLst>
          </p:cNvPr>
          <p:cNvSpPr/>
          <p:nvPr/>
        </p:nvSpPr>
        <p:spPr>
          <a:xfrm>
            <a:off x="2908672" y="2802489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5" name="Freeform: Shape 844">
            <a:extLst>
              <a:ext uri="{FF2B5EF4-FFF2-40B4-BE49-F238E27FC236}">
                <a16:creationId xmlns:a16="http://schemas.microsoft.com/office/drawing/2014/main" id="{294625EC-0F5A-71DE-491A-4D195C1DA939}"/>
              </a:ext>
            </a:extLst>
          </p:cNvPr>
          <p:cNvSpPr/>
          <p:nvPr/>
        </p:nvSpPr>
        <p:spPr>
          <a:xfrm>
            <a:off x="2845290" y="299261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6" name="Freeform: Shape 845">
            <a:extLst>
              <a:ext uri="{FF2B5EF4-FFF2-40B4-BE49-F238E27FC236}">
                <a16:creationId xmlns:a16="http://schemas.microsoft.com/office/drawing/2014/main" id="{09B2B6EB-74D5-7A99-3BD0-84CD62772997}"/>
              </a:ext>
            </a:extLst>
          </p:cNvPr>
          <p:cNvSpPr/>
          <p:nvPr/>
        </p:nvSpPr>
        <p:spPr>
          <a:xfrm>
            <a:off x="2908672" y="305598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7" name="Freeform: Shape 846">
            <a:extLst>
              <a:ext uri="{FF2B5EF4-FFF2-40B4-BE49-F238E27FC236}">
                <a16:creationId xmlns:a16="http://schemas.microsoft.com/office/drawing/2014/main" id="{AE9F734A-00CB-7488-7414-DCC42036F8A3}"/>
              </a:ext>
            </a:extLst>
          </p:cNvPr>
          <p:cNvSpPr/>
          <p:nvPr/>
        </p:nvSpPr>
        <p:spPr>
          <a:xfrm>
            <a:off x="2908672" y="305598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8" name="Freeform: Shape 847">
            <a:extLst>
              <a:ext uri="{FF2B5EF4-FFF2-40B4-BE49-F238E27FC236}">
                <a16:creationId xmlns:a16="http://schemas.microsoft.com/office/drawing/2014/main" id="{A22DD1A1-723A-FA6B-E72F-08B65272E2E6}"/>
              </a:ext>
            </a:extLst>
          </p:cNvPr>
          <p:cNvSpPr/>
          <p:nvPr/>
        </p:nvSpPr>
        <p:spPr>
          <a:xfrm>
            <a:off x="2845290" y="324610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9" name="Freeform: Shape 848">
            <a:extLst>
              <a:ext uri="{FF2B5EF4-FFF2-40B4-BE49-F238E27FC236}">
                <a16:creationId xmlns:a16="http://schemas.microsoft.com/office/drawing/2014/main" id="{0015EA16-EB7E-7859-1327-7C763D19F38A}"/>
              </a:ext>
            </a:extLst>
          </p:cNvPr>
          <p:cNvSpPr/>
          <p:nvPr/>
        </p:nvSpPr>
        <p:spPr>
          <a:xfrm>
            <a:off x="2899620" y="3300433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0" name="Freeform: Shape 849">
            <a:extLst>
              <a:ext uri="{FF2B5EF4-FFF2-40B4-BE49-F238E27FC236}">
                <a16:creationId xmlns:a16="http://schemas.microsoft.com/office/drawing/2014/main" id="{CA0CC728-F93A-35BD-BB98-C6E19BC17988}"/>
              </a:ext>
            </a:extLst>
          </p:cNvPr>
          <p:cNvSpPr/>
          <p:nvPr/>
        </p:nvSpPr>
        <p:spPr>
          <a:xfrm>
            <a:off x="2845290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1" name="Freeform: Shape 850">
            <a:extLst>
              <a:ext uri="{FF2B5EF4-FFF2-40B4-BE49-F238E27FC236}">
                <a16:creationId xmlns:a16="http://schemas.microsoft.com/office/drawing/2014/main" id="{F6123DA1-1A60-1A3F-27D6-CF24EB5C8340}"/>
              </a:ext>
            </a:extLst>
          </p:cNvPr>
          <p:cNvSpPr/>
          <p:nvPr/>
        </p:nvSpPr>
        <p:spPr>
          <a:xfrm>
            <a:off x="2899620" y="3553930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2" name="Freeform: Shape 851">
            <a:extLst>
              <a:ext uri="{FF2B5EF4-FFF2-40B4-BE49-F238E27FC236}">
                <a16:creationId xmlns:a16="http://schemas.microsoft.com/office/drawing/2014/main" id="{F6E5B512-F974-0E30-1AD5-9174869FFF3C}"/>
              </a:ext>
            </a:extLst>
          </p:cNvPr>
          <p:cNvSpPr/>
          <p:nvPr/>
        </p:nvSpPr>
        <p:spPr>
          <a:xfrm>
            <a:off x="3098821" y="14716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3" name="Freeform: Shape 852">
            <a:extLst>
              <a:ext uri="{FF2B5EF4-FFF2-40B4-BE49-F238E27FC236}">
                <a16:creationId xmlns:a16="http://schemas.microsoft.com/office/drawing/2014/main" id="{E918D572-C02A-43B2-6A5E-0B941E341D05}"/>
              </a:ext>
            </a:extLst>
          </p:cNvPr>
          <p:cNvSpPr/>
          <p:nvPr/>
        </p:nvSpPr>
        <p:spPr>
          <a:xfrm>
            <a:off x="3153151" y="152595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4" name="Freeform: Shape 853">
            <a:extLst>
              <a:ext uri="{FF2B5EF4-FFF2-40B4-BE49-F238E27FC236}">
                <a16:creationId xmlns:a16="http://schemas.microsoft.com/office/drawing/2014/main" id="{1B14AF63-7FB4-5628-351D-26EF27605CED}"/>
              </a:ext>
            </a:extLst>
          </p:cNvPr>
          <p:cNvSpPr/>
          <p:nvPr/>
        </p:nvSpPr>
        <p:spPr>
          <a:xfrm>
            <a:off x="3098821" y="17251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5" name="Freeform: Shape 854">
            <a:extLst>
              <a:ext uri="{FF2B5EF4-FFF2-40B4-BE49-F238E27FC236}">
                <a16:creationId xmlns:a16="http://schemas.microsoft.com/office/drawing/2014/main" id="{609D4FC4-061A-7919-A377-F1847B91CD7D}"/>
              </a:ext>
            </a:extLst>
          </p:cNvPr>
          <p:cNvSpPr/>
          <p:nvPr/>
        </p:nvSpPr>
        <p:spPr>
          <a:xfrm>
            <a:off x="3153151" y="1779450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6" name="Freeform: Shape 855">
            <a:extLst>
              <a:ext uri="{FF2B5EF4-FFF2-40B4-BE49-F238E27FC236}">
                <a16:creationId xmlns:a16="http://schemas.microsoft.com/office/drawing/2014/main" id="{390A51C1-BEB4-36F1-E7BC-28DDEBE13947}"/>
              </a:ext>
            </a:extLst>
          </p:cNvPr>
          <p:cNvSpPr/>
          <p:nvPr/>
        </p:nvSpPr>
        <p:spPr>
          <a:xfrm>
            <a:off x="3098821" y="19786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7" name="Freeform: Shape 856">
            <a:extLst>
              <a:ext uri="{FF2B5EF4-FFF2-40B4-BE49-F238E27FC236}">
                <a16:creationId xmlns:a16="http://schemas.microsoft.com/office/drawing/2014/main" id="{E5953E5D-357D-3AD4-1B0D-A63EDD711363}"/>
              </a:ext>
            </a:extLst>
          </p:cNvPr>
          <p:cNvSpPr/>
          <p:nvPr/>
        </p:nvSpPr>
        <p:spPr>
          <a:xfrm>
            <a:off x="3098821" y="22321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8" name="Freeform: Shape 857">
            <a:extLst>
              <a:ext uri="{FF2B5EF4-FFF2-40B4-BE49-F238E27FC236}">
                <a16:creationId xmlns:a16="http://schemas.microsoft.com/office/drawing/2014/main" id="{5DECAFBC-5997-7A5F-625F-FE078394DBDE}"/>
              </a:ext>
            </a:extLst>
          </p:cNvPr>
          <p:cNvSpPr/>
          <p:nvPr/>
        </p:nvSpPr>
        <p:spPr>
          <a:xfrm>
            <a:off x="3098821" y="24856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9" name="Freeform: Shape 858">
            <a:extLst>
              <a:ext uri="{FF2B5EF4-FFF2-40B4-BE49-F238E27FC236}">
                <a16:creationId xmlns:a16="http://schemas.microsoft.com/office/drawing/2014/main" id="{76E3CC4B-78E5-E860-D89C-17A60DB838D2}"/>
              </a:ext>
            </a:extLst>
          </p:cNvPr>
          <p:cNvSpPr/>
          <p:nvPr/>
        </p:nvSpPr>
        <p:spPr>
          <a:xfrm>
            <a:off x="3153151" y="253994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0" name="Freeform: Shape 859">
            <a:extLst>
              <a:ext uri="{FF2B5EF4-FFF2-40B4-BE49-F238E27FC236}">
                <a16:creationId xmlns:a16="http://schemas.microsoft.com/office/drawing/2014/main" id="{CAC88C4A-3651-AA8D-65D6-9AACCCDA0D93}"/>
              </a:ext>
            </a:extLst>
          </p:cNvPr>
          <p:cNvSpPr/>
          <p:nvPr/>
        </p:nvSpPr>
        <p:spPr>
          <a:xfrm>
            <a:off x="3098821" y="273911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1" name="Freeform: Shape 860">
            <a:extLst>
              <a:ext uri="{FF2B5EF4-FFF2-40B4-BE49-F238E27FC236}">
                <a16:creationId xmlns:a16="http://schemas.microsoft.com/office/drawing/2014/main" id="{C8386494-A49F-8F57-B106-94633D1CE829}"/>
              </a:ext>
            </a:extLst>
          </p:cNvPr>
          <p:cNvSpPr/>
          <p:nvPr/>
        </p:nvSpPr>
        <p:spPr>
          <a:xfrm>
            <a:off x="3153151" y="2793439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2" name="Freeform: Shape 861">
            <a:extLst>
              <a:ext uri="{FF2B5EF4-FFF2-40B4-BE49-F238E27FC236}">
                <a16:creationId xmlns:a16="http://schemas.microsoft.com/office/drawing/2014/main" id="{E9012121-6B77-D29D-1329-982D7B0C2586}"/>
              </a:ext>
            </a:extLst>
          </p:cNvPr>
          <p:cNvSpPr/>
          <p:nvPr/>
        </p:nvSpPr>
        <p:spPr>
          <a:xfrm>
            <a:off x="3098821" y="299261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3" name="Freeform: Shape 862">
            <a:extLst>
              <a:ext uri="{FF2B5EF4-FFF2-40B4-BE49-F238E27FC236}">
                <a16:creationId xmlns:a16="http://schemas.microsoft.com/office/drawing/2014/main" id="{00E48539-A210-BADC-D14B-4F22DD52C5B5}"/>
              </a:ext>
            </a:extLst>
          </p:cNvPr>
          <p:cNvSpPr/>
          <p:nvPr/>
        </p:nvSpPr>
        <p:spPr>
          <a:xfrm>
            <a:off x="3098821" y="324610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4" name="Freeform: Shape 863">
            <a:extLst>
              <a:ext uri="{FF2B5EF4-FFF2-40B4-BE49-F238E27FC236}">
                <a16:creationId xmlns:a16="http://schemas.microsoft.com/office/drawing/2014/main" id="{87A8C966-F9D2-4D3C-4230-F6408B373EE5}"/>
              </a:ext>
            </a:extLst>
          </p:cNvPr>
          <p:cNvSpPr/>
          <p:nvPr/>
        </p:nvSpPr>
        <p:spPr>
          <a:xfrm>
            <a:off x="3153151" y="3300433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5" name="Freeform: Shape 864">
            <a:extLst>
              <a:ext uri="{FF2B5EF4-FFF2-40B4-BE49-F238E27FC236}">
                <a16:creationId xmlns:a16="http://schemas.microsoft.com/office/drawing/2014/main" id="{13C21A77-CB3F-6DEE-D5EF-C67D982EF22B}"/>
              </a:ext>
            </a:extLst>
          </p:cNvPr>
          <p:cNvSpPr/>
          <p:nvPr/>
        </p:nvSpPr>
        <p:spPr>
          <a:xfrm>
            <a:off x="3098821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6" name="Freeform: Shape 865">
            <a:extLst>
              <a:ext uri="{FF2B5EF4-FFF2-40B4-BE49-F238E27FC236}">
                <a16:creationId xmlns:a16="http://schemas.microsoft.com/office/drawing/2014/main" id="{060DE267-265A-4D87-9BEF-BCE65B6ABB82}"/>
              </a:ext>
            </a:extLst>
          </p:cNvPr>
          <p:cNvSpPr/>
          <p:nvPr/>
        </p:nvSpPr>
        <p:spPr>
          <a:xfrm>
            <a:off x="3153151" y="3553930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7" name="Freeform: Shape 866">
            <a:extLst>
              <a:ext uri="{FF2B5EF4-FFF2-40B4-BE49-F238E27FC236}">
                <a16:creationId xmlns:a16="http://schemas.microsoft.com/office/drawing/2014/main" id="{2E809F05-333C-80BD-922C-5F0C7161D085}"/>
              </a:ext>
            </a:extLst>
          </p:cNvPr>
          <p:cNvSpPr/>
          <p:nvPr/>
        </p:nvSpPr>
        <p:spPr>
          <a:xfrm>
            <a:off x="3098821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8" name="Freeform: Shape 867">
            <a:extLst>
              <a:ext uri="{FF2B5EF4-FFF2-40B4-BE49-F238E27FC236}">
                <a16:creationId xmlns:a16="http://schemas.microsoft.com/office/drawing/2014/main" id="{0442083C-3915-38DC-DD22-BE9F38FCE5C7}"/>
              </a:ext>
            </a:extLst>
          </p:cNvPr>
          <p:cNvSpPr/>
          <p:nvPr/>
        </p:nvSpPr>
        <p:spPr>
          <a:xfrm>
            <a:off x="3352351" y="14716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9" name="Freeform: Shape 868">
            <a:extLst>
              <a:ext uri="{FF2B5EF4-FFF2-40B4-BE49-F238E27FC236}">
                <a16:creationId xmlns:a16="http://schemas.microsoft.com/office/drawing/2014/main" id="{935DE749-62AA-A640-61EB-4166B5890A02}"/>
              </a:ext>
            </a:extLst>
          </p:cNvPr>
          <p:cNvSpPr/>
          <p:nvPr/>
        </p:nvSpPr>
        <p:spPr>
          <a:xfrm>
            <a:off x="3352351" y="17251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0" name="Freeform: Shape 869">
            <a:extLst>
              <a:ext uri="{FF2B5EF4-FFF2-40B4-BE49-F238E27FC236}">
                <a16:creationId xmlns:a16="http://schemas.microsoft.com/office/drawing/2014/main" id="{1E393E57-5F74-8DC5-7D15-9C79BF44D2DD}"/>
              </a:ext>
            </a:extLst>
          </p:cNvPr>
          <p:cNvSpPr/>
          <p:nvPr/>
        </p:nvSpPr>
        <p:spPr>
          <a:xfrm>
            <a:off x="3352351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1" name="Freeform: Shape 870">
            <a:extLst>
              <a:ext uri="{FF2B5EF4-FFF2-40B4-BE49-F238E27FC236}">
                <a16:creationId xmlns:a16="http://schemas.microsoft.com/office/drawing/2014/main" id="{DCEAC13B-8F56-6EBB-EA57-1B12AF4E86CE}"/>
              </a:ext>
            </a:extLst>
          </p:cNvPr>
          <p:cNvSpPr/>
          <p:nvPr/>
        </p:nvSpPr>
        <p:spPr>
          <a:xfrm>
            <a:off x="3406681" y="3553930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2" name="Freeform: Shape 871">
            <a:extLst>
              <a:ext uri="{FF2B5EF4-FFF2-40B4-BE49-F238E27FC236}">
                <a16:creationId xmlns:a16="http://schemas.microsoft.com/office/drawing/2014/main" id="{41760972-9969-20FE-4DF5-2C524D243624}"/>
              </a:ext>
            </a:extLst>
          </p:cNvPr>
          <p:cNvSpPr/>
          <p:nvPr/>
        </p:nvSpPr>
        <p:spPr>
          <a:xfrm>
            <a:off x="3352351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3" name="Freeform: Shape 872">
            <a:extLst>
              <a:ext uri="{FF2B5EF4-FFF2-40B4-BE49-F238E27FC236}">
                <a16:creationId xmlns:a16="http://schemas.microsoft.com/office/drawing/2014/main" id="{49A305FD-7873-4CA4-89DA-758E1B182718}"/>
              </a:ext>
            </a:extLst>
          </p:cNvPr>
          <p:cNvSpPr/>
          <p:nvPr/>
        </p:nvSpPr>
        <p:spPr>
          <a:xfrm>
            <a:off x="3415733" y="381647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4" name="Freeform: Shape 873">
            <a:extLst>
              <a:ext uri="{FF2B5EF4-FFF2-40B4-BE49-F238E27FC236}">
                <a16:creationId xmlns:a16="http://schemas.microsoft.com/office/drawing/2014/main" id="{90F01733-DA10-649A-6E4A-6A7EC74D683F}"/>
              </a:ext>
            </a:extLst>
          </p:cNvPr>
          <p:cNvSpPr/>
          <p:nvPr/>
        </p:nvSpPr>
        <p:spPr>
          <a:xfrm>
            <a:off x="3415733" y="381647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5" name="Freeform: Shape 874">
            <a:extLst>
              <a:ext uri="{FF2B5EF4-FFF2-40B4-BE49-F238E27FC236}">
                <a16:creationId xmlns:a16="http://schemas.microsoft.com/office/drawing/2014/main" id="{8520371D-B894-9983-E9D2-AB54356E4FB9}"/>
              </a:ext>
            </a:extLst>
          </p:cNvPr>
          <p:cNvSpPr/>
          <p:nvPr/>
        </p:nvSpPr>
        <p:spPr>
          <a:xfrm>
            <a:off x="3605881" y="14716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6" name="Freeform: Shape 875">
            <a:extLst>
              <a:ext uri="{FF2B5EF4-FFF2-40B4-BE49-F238E27FC236}">
                <a16:creationId xmlns:a16="http://schemas.microsoft.com/office/drawing/2014/main" id="{50C6A33A-B9B3-BB76-AF34-008D362916D9}"/>
              </a:ext>
            </a:extLst>
          </p:cNvPr>
          <p:cNvSpPr/>
          <p:nvPr/>
        </p:nvSpPr>
        <p:spPr>
          <a:xfrm>
            <a:off x="3669263" y="1535003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5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7" name="Freeform: Shape 876">
            <a:extLst>
              <a:ext uri="{FF2B5EF4-FFF2-40B4-BE49-F238E27FC236}">
                <a16:creationId xmlns:a16="http://schemas.microsoft.com/office/drawing/2014/main" id="{1DB2F0CF-EDCF-24FF-98BE-F9DD382C162D}"/>
              </a:ext>
            </a:extLst>
          </p:cNvPr>
          <p:cNvSpPr/>
          <p:nvPr/>
        </p:nvSpPr>
        <p:spPr>
          <a:xfrm>
            <a:off x="3669263" y="1535003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5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8" name="Freeform: Shape 877">
            <a:extLst>
              <a:ext uri="{FF2B5EF4-FFF2-40B4-BE49-F238E27FC236}">
                <a16:creationId xmlns:a16="http://schemas.microsoft.com/office/drawing/2014/main" id="{A807916E-5AA7-9282-2A81-8867D8095525}"/>
              </a:ext>
            </a:extLst>
          </p:cNvPr>
          <p:cNvSpPr/>
          <p:nvPr/>
        </p:nvSpPr>
        <p:spPr>
          <a:xfrm>
            <a:off x="3605881" y="17251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9" name="Freeform: Shape 878">
            <a:extLst>
              <a:ext uri="{FF2B5EF4-FFF2-40B4-BE49-F238E27FC236}">
                <a16:creationId xmlns:a16="http://schemas.microsoft.com/office/drawing/2014/main" id="{E8D32AF2-5997-56A6-93B4-4B771DA864B3}"/>
              </a:ext>
            </a:extLst>
          </p:cNvPr>
          <p:cNvSpPr/>
          <p:nvPr/>
        </p:nvSpPr>
        <p:spPr>
          <a:xfrm>
            <a:off x="3605881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0" name="Freeform: Shape 879">
            <a:extLst>
              <a:ext uri="{FF2B5EF4-FFF2-40B4-BE49-F238E27FC236}">
                <a16:creationId xmlns:a16="http://schemas.microsoft.com/office/drawing/2014/main" id="{5CDF29D7-9344-E1F5-4345-42AA3B304A22}"/>
              </a:ext>
            </a:extLst>
          </p:cNvPr>
          <p:cNvSpPr/>
          <p:nvPr/>
        </p:nvSpPr>
        <p:spPr>
          <a:xfrm>
            <a:off x="3605881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1" name="Freeform: Shape 880">
            <a:extLst>
              <a:ext uri="{FF2B5EF4-FFF2-40B4-BE49-F238E27FC236}">
                <a16:creationId xmlns:a16="http://schemas.microsoft.com/office/drawing/2014/main" id="{B1335860-D6A0-C42E-0AEC-1BE8033FE0C9}"/>
              </a:ext>
            </a:extLst>
          </p:cNvPr>
          <p:cNvSpPr/>
          <p:nvPr/>
        </p:nvSpPr>
        <p:spPr>
          <a:xfrm>
            <a:off x="3669263" y="381647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2" name="Freeform: Shape 881">
            <a:extLst>
              <a:ext uri="{FF2B5EF4-FFF2-40B4-BE49-F238E27FC236}">
                <a16:creationId xmlns:a16="http://schemas.microsoft.com/office/drawing/2014/main" id="{D3B5122F-FC12-A44D-A6AD-01850C2233A0}"/>
              </a:ext>
            </a:extLst>
          </p:cNvPr>
          <p:cNvSpPr/>
          <p:nvPr/>
        </p:nvSpPr>
        <p:spPr>
          <a:xfrm>
            <a:off x="3669263" y="381647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3" name="Freeform: Shape 882">
            <a:extLst>
              <a:ext uri="{FF2B5EF4-FFF2-40B4-BE49-F238E27FC236}">
                <a16:creationId xmlns:a16="http://schemas.microsoft.com/office/drawing/2014/main" id="{1841FBB4-F992-469E-04F7-4109DA5EB24C}"/>
              </a:ext>
            </a:extLst>
          </p:cNvPr>
          <p:cNvSpPr/>
          <p:nvPr/>
        </p:nvSpPr>
        <p:spPr>
          <a:xfrm>
            <a:off x="3859411" y="14716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4" name="Freeform: Shape 883">
            <a:extLst>
              <a:ext uri="{FF2B5EF4-FFF2-40B4-BE49-F238E27FC236}">
                <a16:creationId xmlns:a16="http://schemas.microsoft.com/office/drawing/2014/main" id="{ABA4C3BF-E899-3EFA-7CC9-4496CAD22FFF}"/>
              </a:ext>
            </a:extLst>
          </p:cNvPr>
          <p:cNvSpPr/>
          <p:nvPr/>
        </p:nvSpPr>
        <p:spPr>
          <a:xfrm>
            <a:off x="3922794" y="1535003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5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5" name="Freeform: Shape 884">
            <a:extLst>
              <a:ext uri="{FF2B5EF4-FFF2-40B4-BE49-F238E27FC236}">
                <a16:creationId xmlns:a16="http://schemas.microsoft.com/office/drawing/2014/main" id="{DB269EC9-4622-B04A-7B66-59C72C04A75F}"/>
              </a:ext>
            </a:extLst>
          </p:cNvPr>
          <p:cNvSpPr/>
          <p:nvPr/>
        </p:nvSpPr>
        <p:spPr>
          <a:xfrm>
            <a:off x="3922794" y="1535003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5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6" name="Freeform: Shape 885">
            <a:extLst>
              <a:ext uri="{FF2B5EF4-FFF2-40B4-BE49-F238E27FC236}">
                <a16:creationId xmlns:a16="http://schemas.microsoft.com/office/drawing/2014/main" id="{855BD68F-EC7A-989E-AD0B-A8302AAC0A21}"/>
              </a:ext>
            </a:extLst>
          </p:cNvPr>
          <p:cNvSpPr/>
          <p:nvPr/>
        </p:nvSpPr>
        <p:spPr>
          <a:xfrm>
            <a:off x="3859411" y="17251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7" name="Freeform: Shape 886">
            <a:extLst>
              <a:ext uri="{FF2B5EF4-FFF2-40B4-BE49-F238E27FC236}">
                <a16:creationId xmlns:a16="http://schemas.microsoft.com/office/drawing/2014/main" id="{D53E9C04-83CF-8452-BB31-F6A879BF7E8A}"/>
              </a:ext>
            </a:extLst>
          </p:cNvPr>
          <p:cNvSpPr/>
          <p:nvPr/>
        </p:nvSpPr>
        <p:spPr>
          <a:xfrm>
            <a:off x="3922794" y="178850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8" name="Freeform: Shape 887">
            <a:extLst>
              <a:ext uri="{FF2B5EF4-FFF2-40B4-BE49-F238E27FC236}">
                <a16:creationId xmlns:a16="http://schemas.microsoft.com/office/drawing/2014/main" id="{B5CC6AA5-48EF-AD3C-E5D7-C66A9E9C52FB}"/>
              </a:ext>
            </a:extLst>
          </p:cNvPr>
          <p:cNvSpPr/>
          <p:nvPr/>
        </p:nvSpPr>
        <p:spPr>
          <a:xfrm>
            <a:off x="3922794" y="178850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9" name="Freeform: Shape 888">
            <a:extLst>
              <a:ext uri="{FF2B5EF4-FFF2-40B4-BE49-F238E27FC236}">
                <a16:creationId xmlns:a16="http://schemas.microsoft.com/office/drawing/2014/main" id="{3ED52713-D045-8B48-46C2-56A387FE5A20}"/>
              </a:ext>
            </a:extLst>
          </p:cNvPr>
          <p:cNvSpPr/>
          <p:nvPr/>
        </p:nvSpPr>
        <p:spPr>
          <a:xfrm>
            <a:off x="3859411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0" name="Freeform: Shape 889">
            <a:extLst>
              <a:ext uri="{FF2B5EF4-FFF2-40B4-BE49-F238E27FC236}">
                <a16:creationId xmlns:a16="http://schemas.microsoft.com/office/drawing/2014/main" id="{B02FB449-97C4-24B6-70C1-83F102E0162A}"/>
              </a:ext>
            </a:extLst>
          </p:cNvPr>
          <p:cNvSpPr/>
          <p:nvPr/>
        </p:nvSpPr>
        <p:spPr>
          <a:xfrm>
            <a:off x="3922794" y="356298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1" name="Freeform: Shape 890">
            <a:extLst>
              <a:ext uri="{FF2B5EF4-FFF2-40B4-BE49-F238E27FC236}">
                <a16:creationId xmlns:a16="http://schemas.microsoft.com/office/drawing/2014/main" id="{82CC3BAB-3C6D-8254-F454-9D2FA5C4792D}"/>
              </a:ext>
            </a:extLst>
          </p:cNvPr>
          <p:cNvSpPr/>
          <p:nvPr/>
        </p:nvSpPr>
        <p:spPr>
          <a:xfrm>
            <a:off x="3922794" y="356298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2" name="Freeform: Shape 891">
            <a:extLst>
              <a:ext uri="{FF2B5EF4-FFF2-40B4-BE49-F238E27FC236}">
                <a16:creationId xmlns:a16="http://schemas.microsoft.com/office/drawing/2014/main" id="{F4F56CA3-1B3E-C43F-7E3A-D12007FF9B11}"/>
              </a:ext>
            </a:extLst>
          </p:cNvPr>
          <p:cNvSpPr/>
          <p:nvPr/>
        </p:nvSpPr>
        <p:spPr>
          <a:xfrm>
            <a:off x="3859411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3" name="Freeform: Shape 892">
            <a:extLst>
              <a:ext uri="{FF2B5EF4-FFF2-40B4-BE49-F238E27FC236}">
                <a16:creationId xmlns:a16="http://schemas.microsoft.com/office/drawing/2014/main" id="{AA63A1B3-3D2D-2B2D-0E75-31E05E041860}"/>
              </a:ext>
            </a:extLst>
          </p:cNvPr>
          <p:cNvSpPr/>
          <p:nvPr/>
        </p:nvSpPr>
        <p:spPr>
          <a:xfrm>
            <a:off x="3922794" y="381647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4" name="Freeform: Shape 893">
            <a:extLst>
              <a:ext uri="{FF2B5EF4-FFF2-40B4-BE49-F238E27FC236}">
                <a16:creationId xmlns:a16="http://schemas.microsoft.com/office/drawing/2014/main" id="{9A09564E-960F-6CA3-FDD5-1C119AA71745}"/>
              </a:ext>
            </a:extLst>
          </p:cNvPr>
          <p:cNvSpPr/>
          <p:nvPr/>
        </p:nvSpPr>
        <p:spPr>
          <a:xfrm>
            <a:off x="3922794" y="381647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5" name="Freeform: Shape 894">
            <a:extLst>
              <a:ext uri="{FF2B5EF4-FFF2-40B4-BE49-F238E27FC236}">
                <a16:creationId xmlns:a16="http://schemas.microsoft.com/office/drawing/2014/main" id="{4F0FE02C-06F2-07C3-A408-FA85C60D6F76}"/>
              </a:ext>
            </a:extLst>
          </p:cNvPr>
          <p:cNvSpPr/>
          <p:nvPr/>
        </p:nvSpPr>
        <p:spPr>
          <a:xfrm>
            <a:off x="4112941" y="14716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6" name="Freeform: Shape 895">
            <a:extLst>
              <a:ext uri="{FF2B5EF4-FFF2-40B4-BE49-F238E27FC236}">
                <a16:creationId xmlns:a16="http://schemas.microsoft.com/office/drawing/2014/main" id="{CC90401B-8B1F-19CF-6CC2-BD31DC3576C6}"/>
              </a:ext>
            </a:extLst>
          </p:cNvPr>
          <p:cNvSpPr/>
          <p:nvPr/>
        </p:nvSpPr>
        <p:spPr>
          <a:xfrm>
            <a:off x="4176324" y="1535003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5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7" name="Freeform: Shape 896">
            <a:extLst>
              <a:ext uri="{FF2B5EF4-FFF2-40B4-BE49-F238E27FC236}">
                <a16:creationId xmlns:a16="http://schemas.microsoft.com/office/drawing/2014/main" id="{78BC5875-DA13-0F94-D5CF-E5B89FE6C4B1}"/>
              </a:ext>
            </a:extLst>
          </p:cNvPr>
          <p:cNvSpPr/>
          <p:nvPr/>
        </p:nvSpPr>
        <p:spPr>
          <a:xfrm>
            <a:off x="4176324" y="1535003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5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8" name="Freeform: Shape 897">
            <a:extLst>
              <a:ext uri="{FF2B5EF4-FFF2-40B4-BE49-F238E27FC236}">
                <a16:creationId xmlns:a16="http://schemas.microsoft.com/office/drawing/2014/main" id="{9E188F52-A680-0B85-FFF6-855C1D4EF3A3}"/>
              </a:ext>
            </a:extLst>
          </p:cNvPr>
          <p:cNvSpPr/>
          <p:nvPr/>
        </p:nvSpPr>
        <p:spPr>
          <a:xfrm>
            <a:off x="4112941" y="17251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9" name="Freeform: Shape 898">
            <a:extLst>
              <a:ext uri="{FF2B5EF4-FFF2-40B4-BE49-F238E27FC236}">
                <a16:creationId xmlns:a16="http://schemas.microsoft.com/office/drawing/2014/main" id="{DCF7995B-2466-EA84-FD6E-06ADF0E6015B}"/>
              </a:ext>
            </a:extLst>
          </p:cNvPr>
          <p:cNvSpPr/>
          <p:nvPr/>
        </p:nvSpPr>
        <p:spPr>
          <a:xfrm>
            <a:off x="4176324" y="178850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0" name="Freeform: Shape 899">
            <a:extLst>
              <a:ext uri="{FF2B5EF4-FFF2-40B4-BE49-F238E27FC236}">
                <a16:creationId xmlns:a16="http://schemas.microsoft.com/office/drawing/2014/main" id="{A839BC6C-2D63-1BEE-C6F7-48C640478863}"/>
              </a:ext>
            </a:extLst>
          </p:cNvPr>
          <p:cNvSpPr/>
          <p:nvPr/>
        </p:nvSpPr>
        <p:spPr>
          <a:xfrm>
            <a:off x="4176324" y="178850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1" name="Freeform: Shape 900">
            <a:extLst>
              <a:ext uri="{FF2B5EF4-FFF2-40B4-BE49-F238E27FC236}">
                <a16:creationId xmlns:a16="http://schemas.microsoft.com/office/drawing/2014/main" id="{916A7A60-AFA9-90CD-4949-3200BAB3CFB9}"/>
              </a:ext>
            </a:extLst>
          </p:cNvPr>
          <p:cNvSpPr/>
          <p:nvPr/>
        </p:nvSpPr>
        <p:spPr>
          <a:xfrm>
            <a:off x="4112941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2" name="Freeform: Shape 901">
            <a:extLst>
              <a:ext uri="{FF2B5EF4-FFF2-40B4-BE49-F238E27FC236}">
                <a16:creationId xmlns:a16="http://schemas.microsoft.com/office/drawing/2014/main" id="{234AF020-42F1-D3F4-F196-E9014811AE45}"/>
              </a:ext>
            </a:extLst>
          </p:cNvPr>
          <p:cNvSpPr/>
          <p:nvPr/>
        </p:nvSpPr>
        <p:spPr>
          <a:xfrm>
            <a:off x="4112941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3" name="Freeform: Shape 902">
            <a:extLst>
              <a:ext uri="{FF2B5EF4-FFF2-40B4-BE49-F238E27FC236}">
                <a16:creationId xmlns:a16="http://schemas.microsoft.com/office/drawing/2014/main" id="{CC288444-522C-208C-369D-5398AFE984AD}"/>
              </a:ext>
            </a:extLst>
          </p:cNvPr>
          <p:cNvSpPr/>
          <p:nvPr/>
        </p:nvSpPr>
        <p:spPr>
          <a:xfrm>
            <a:off x="4366471" y="14716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4" name="Freeform: Shape 903">
            <a:extLst>
              <a:ext uri="{FF2B5EF4-FFF2-40B4-BE49-F238E27FC236}">
                <a16:creationId xmlns:a16="http://schemas.microsoft.com/office/drawing/2014/main" id="{397FF7F3-D824-3F5F-51C2-11BF5F7C31B7}"/>
              </a:ext>
            </a:extLst>
          </p:cNvPr>
          <p:cNvSpPr/>
          <p:nvPr/>
        </p:nvSpPr>
        <p:spPr>
          <a:xfrm>
            <a:off x="4366471" y="17251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5" name="Freeform: Shape 904">
            <a:extLst>
              <a:ext uri="{FF2B5EF4-FFF2-40B4-BE49-F238E27FC236}">
                <a16:creationId xmlns:a16="http://schemas.microsoft.com/office/drawing/2014/main" id="{A9F0D59D-C408-52E8-2117-A367B73E57B6}"/>
              </a:ext>
            </a:extLst>
          </p:cNvPr>
          <p:cNvSpPr/>
          <p:nvPr/>
        </p:nvSpPr>
        <p:spPr>
          <a:xfrm>
            <a:off x="4429854" y="178850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6" name="Freeform: Shape 905">
            <a:extLst>
              <a:ext uri="{FF2B5EF4-FFF2-40B4-BE49-F238E27FC236}">
                <a16:creationId xmlns:a16="http://schemas.microsoft.com/office/drawing/2014/main" id="{0E138EA5-57A9-3370-7759-164ED7E30B68}"/>
              </a:ext>
            </a:extLst>
          </p:cNvPr>
          <p:cNvSpPr/>
          <p:nvPr/>
        </p:nvSpPr>
        <p:spPr>
          <a:xfrm>
            <a:off x="4429854" y="178850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7" name="Freeform: Shape 906">
            <a:extLst>
              <a:ext uri="{FF2B5EF4-FFF2-40B4-BE49-F238E27FC236}">
                <a16:creationId xmlns:a16="http://schemas.microsoft.com/office/drawing/2014/main" id="{E4B69314-FDA5-0E2C-F93C-3A125FEA274E}"/>
              </a:ext>
            </a:extLst>
          </p:cNvPr>
          <p:cNvSpPr/>
          <p:nvPr/>
        </p:nvSpPr>
        <p:spPr>
          <a:xfrm>
            <a:off x="4366471" y="19786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8" name="Freeform: Shape 907">
            <a:extLst>
              <a:ext uri="{FF2B5EF4-FFF2-40B4-BE49-F238E27FC236}">
                <a16:creationId xmlns:a16="http://schemas.microsoft.com/office/drawing/2014/main" id="{D8BFEA37-C98E-D60D-6CF4-BB1CA9E0FBF8}"/>
              </a:ext>
            </a:extLst>
          </p:cNvPr>
          <p:cNvSpPr/>
          <p:nvPr/>
        </p:nvSpPr>
        <p:spPr>
          <a:xfrm>
            <a:off x="4366471" y="22321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9" name="Freeform: Shape 908">
            <a:extLst>
              <a:ext uri="{FF2B5EF4-FFF2-40B4-BE49-F238E27FC236}">
                <a16:creationId xmlns:a16="http://schemas.microsoft.com/office/drawing/2014/main" id="{C4BB596E-4E77-4DF9-170D-1C8E74DA4281}"/>
              </a:ext>
            </a:extLst>
          </p:cNvPr>
          <p:cNvSpPr/>
          <p:nvPr/>
        </p:nvSpPr>
        <p:spPr>
          <a:xfrm>
            <a:off x="4429854" y="229549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0" name="Freeform: Shape 909">
            <a:extLst>
              <a:ext uri="{FF2B5EF4-FFF2-40B4-BE49-F238E27FC236}">
                <a16:creationId xmlns:a16="http://schemas.microsoft.com/office/drawing/2014/main" id="{F6FCB455-0D55-E32F-E03A-3FC6CB0D0F70}"/>
              </a:ext>
            </a:extLst>
          </p:cNvPr>
          <p:cNvSpPr/>
          <p:nvPr/>
        </p:nvSpPr>
        <p:spPr>
          <a:xfrm>
            <a:off x="4429854" y="229549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1" name="Freeform: Shape 910">
            <a:extLst>
              <a:ext uri="{FF2B5EF4-FFF2-40B4-BE49-F238E27FC236}">
                <a16:creationId xmlns:a16="http://schemas.microsoft.com/office/drawing/2014/main" id="{158FEDD4-C4B5-2469-8621-7093D812D08A}"/>
              </a:ext>
            </a:extLst>
          </p:cNvPr>
          <p:cNvSpPr/>
          <p:nvPr/>
        </p:nvSpPr>
        <p:spPr>
          <a:xfrm>
            <a:off x="4366471" y="24856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2" name="Freeform: Shape 911">
            <a:extLst>
              <a:ext uri="{FF2B5EF4-FFF2-40B4-BE49-F238E27FC236}">
                <a16:creationId xmlns:a16="http://schemas.microsoft.com/office/drawing/2014/main" id="{E2863607-105D-8528-239F-F78387DC72B2}"/>
              </a:ext>
            </a:extLst>
          </p:cNvPr>
          <p:cNvSpPr/>
          <p:nvPr/>
        </p:nvSpPr>
        <p:spPr>
          <a:xfrm>
            <a:off x="4429854" y="254899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3" name="Freeform: Shape 912">
            <a:extLst>
              <a:ext uri="{FF2B5EF4-FFF2-40B4-BE49-F238E27FC236}">
                <a16:creationId xmlns:a16="http://schemas.microsoft.com/office/drawing/2014/main" id="{EE51212C-B8C8-454D-B5AD-72ABB81507AE}"/>
              </a:ext>
            </a:extLst>
          </p:cNvPr>
          <p:cNvSpPr/>
          <p:nvPr/>
        </p:nvSpPr>
        <p:spPr>
          <a:xfrm>
            <a:off x="4429854" y="254899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4" name="Freeform: Shape 913">
            <a:extLst>
              <a:ext uri="{FF2B5EF4-FFF2-40B4-BE49-F238E27FC236}">
                <a16:creationId xmlns:a16="http://schemas.microsoft.com/office/drawing/2014/main" id="{81932097-549A-2FF5-9663-7392A1087506}"/>
              </a:ext>
            </a:extLst>
          </p:cNvPr>
          <p:cNvSpPr/>
          <p:nvPr/>
        </p:nvSpPr>
        <p:spPr>
          <a:xfrm>
            <a:off x="4366471" y="273911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5" name="Freeform: Shape 914">
            <a:extLst>
              <a:ext uri="{FF2B5EF4-FFF2-40B4-BE49-F238E27FC236}">
                <a16:creationId xmlns:a16="http://schemas.microsoft.com/office/drawing/2014/main" id="{CE40819D-8BF5-AF40-96B3-41895FFFE022}"/>
              </a:ext>
            </a:extLst>
          </p:cNvPr>
          <p:cNvSpPr/>
          <p:nvPr/>
        </p:nvSpPr>
        <p:spPr>
          <a:xfrm>
            <a:off x="4429854" y="2802489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6" name="Freeform: Shape 915">
            <a:extLst>
              <a:ext uri="{FF2B5EF4-FFF2-40B4-BE49-F238E27FC236}">
                <a16:creationId xmlns:a16="http://schemas.microsoft.com/office/drawing/2014/main" id="{68667A68-6175-C856-444B-AFFD4B23810D}"/>
              </a:ext>
            </a:extLst>
          </p:cNvPr>
          <p:cNvSpPr/>
          <p:nvPr/>
        </p:nvSpPr>
        <p:spPr>
          <a:xfrm>
            <a:off x="4429854" y="2802489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7" name="Freeform: Shape 916">
            <a:extLst>
              <a:ext uri="{FF2B5EF4-FFF2-40B4-BE49-F238E27FC236}">
                <a16:creationId xmlns:a16="http://schemas.microsoft.com/office/drawing/2014/main" id="{F22FA497-29EF-FBBE-AFC9-198AC9239377}"/>
              </a:ext>
            </a:extLst>
          </p:cNvPr>
          <p:cNvSpPr/>
          <p:nvPr/>
        </p:nvSpPr>
        <p:spPr>
          <a:xfrm>
            <a:off x="4366471" y="299261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8" name="Freeform: Shape 917">
            <a:extLst>
              <a:ext uri="{FF2B5EF4-FFF2-40B4-BE49-F238E27FC236}">
                <a16:creationId xmlns:a16="http://schemas.microsoft.com/office/drawing/2014/main" id="{8BD9C2CA-F529-3A5D-4D50-F398D18EDAD7}"/>
              </a:ext>
            </a:extLst>
          </p:cNvPr>
          <p:cNvSpPr/>
          <p:nvPr/>
        </p:nvSpPr>
        <p:spPr>
          <a:xfrm>
            <a:off x="4366471" y="324610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9" name="Freeform: Shape 918">
            <a:extLst>
              <a:ext uri="{FF2B5EF4-FFF2-40B4-BE49-F238E27FC236}">
                <a16:creationId xmlns:a16="http://schemas.microsoft.com/office/drawing/2014/main" id="{D7121458-9BD8-164E-44ED-0D811CCF1644}"/>
              </a:ext>
            </a:extLst>
          </p:cNvPr>
          <p:cNvSpPr/>
          <p:nvPr/>
        </p:nvSpPr>
        <p:spPr>
          <a:xfrm>
            <a:off x="4429854" y="330948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0" name="Freeform: Shape 919">
            <a:extLst>
              <a:ext uri="{FF2B5EF4-FFF2-40B4-BE49-F238E27FC236}">
                <a16:creationId xmlns:a16="http://schemas.microsoft.com/office/drawing/2014/main" id="{0BB6624C-B38F-381D-B059-C7E95ADE55F9}"/>
              </a:ext>
            </a:extLst>
          </p:cNvPr>
          <p:cNvSpPr/>
          <p:nvPr/>
        </p:nvSpPr>
        <p:spPr>
          <a:xfrm>
            <a:off x="4429854" y="330948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1" name="Freeform: Shape 920">
            <a:extLst>
              <a:ext uri="{FF2B5EF4-FFF2-40B4-BE49-F238E27FC236}">
                <a16:creationId xmlns:a16="http://schemas.microsoft.com/office/drawing/2014/main" id="{D15E7EF0-5224-30E1-536D-25C6CAB75146}"/>
              </a:ext>
            </a:extLst>
          </p:cNvPr>
          <p:cNvSpPr/>
          <p:nvPr/>
        </p:nvSpPr>
        <p:spPr>
          <a:xfrm>
            <a:off x="4366471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2" name="Freeform: Shape 921">
            <a:extLst>
              <a:ext uri="{FF2B5EF4-FFF2-40B4-BE49-F238E27FC236}">
                <a16:creationId xmlns:a16="http://schemas.microsoft.com/office/drawing/2014/main" id="{46D566C5-BB48-33EB-2B51-1634D963EF95}"/>
              </a:ext>
            </a:extLst>
          </p:cNvPr>
          <p:cNvSpPr/>
          <p:nvPr/>
        </p:nvSpPr>
        <p:spPr>
          <a:xfrm>
            <a:off x="4429854" y="356298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3" name="Freeform: Shape 922">
            <a:extLst>
              <a:ext uri="{FF2B5EF4-FFF2-40B4-BE49-F238E27FC236}">
                <a16:creationId xmlns:a16="http://schemas.microsoft.com/office/drawing/2014/main" id="{B97C510E-1FA1-AD28-BD59-DCE18BAD4ACF}"/>
              </a:ext>
            </a:extLst>
          </p:cNvPr>
          <p:cNvSpPr/>
          <p:nvPr/>
        </p:nvSpPr>
        <p:spPr>
          <a:xfrm>
            <a:off x="4429854" y="356298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4" name="Freeform: Shape 923">
            <a:extLst>
              <a:ext uri="{FF2B5EF4-FFF2-40B4-BE49-F238E27FC236}">
                <a16:creationId xmlns:a16="http://schemas.microsoft.com/office/drawing/2014/main" id="{D2D92687-91EF-3F63-EE1D-B495B9B5A42E}"/>
              </a:ext>
            </a:extLst>
          </p:cNvPr>
          <p:cNvSpPr/>
          <p:nvPr/>
        </p:nvSpPr>
        <p:spPr>
          <a:xfrm>
            <a:off x="4366471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5" name="Freeform: Shape 924">
            <a:extLst>
              <a:ext uri="{FF2B5EF4-FFF2-40B4-BE49-F238E27FC236}">
                <a16:creationId xmlns:a16="http://schemas.microsoft.com/office/drawing/2014/main" id="{068A6AED-345C-3FD8-B60C-E50F1BD1A653}"/>
              </a:ext>
            </a:extLst>
          </p:cNvPr>
          <p:cNvSpPr/>
          <p:nvPr/>
        </p:nvSpPr>
        <p:spPr>
          <a:xfrm>
            <a:off x="4429854" y="381647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6" name="Freeform: Shape 925">
            <a:extLst>
              <a:ext uri="{FF2B5EF4-FFF2-40B4-BE49-F238E27FC236}">
                <a16:creationId xmlns:a16="http://schemas.microsoft.com/office/drawing/2014/main" id="{25BA4FB0-3F7F-12C8-BF1C-57C2F3A8AB2B}"/>
              </a:ext>
            </a:extLst>
          </p:cNvPr>
          <p:cNvSpPr/>
          <p:nvPr/>
        </p:nvSpPr>
        <p:spPr>
          <a:xfrm>
            <a:off x="4429854" y="381647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7" name="Freeform: Shape 926">
            <a:extLst>
              <a:ext uri="{FF2B5EF4-FFF2-40B4-BE49-F238E27FC236}">
                <a16:creationId xmlns:a16="http://schemas.microsoft.com/office/drawing/2014/main" id="{CCC32FC4-EA0F-4C3F-B800-16FCA5217D9F}"/>
              </a:ext>
            </a:extLst>
          </p:cNvPr>
          <p:cNvSpPr/>
          <p:nvPr/>
        </p:nvSpPr>
        <p:spPr>
          <a:xfrm>
            <a:off x="4620002" y="17251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8" name="Freeform: Shape 927">
            <a:extLst>
              <a:ext uri="{FF2B5EF4-FFF2-40B4-BE49-F238E27FC236}">
                <a16:creationId xmlns:a16="http://schemas.microsoft.com/office/drawing/2014/main" id="{3705A49A-93C5-511F-1801-A4FDEE4AA6A7}"/>
              </a:ext>
            </a:extLst>
          </p:cNvPr>
          <p:cNvSpPr/>
          <p:nvPr/>
        </p:nvSpPr>
        <p:spPr>
          <a:xfrm>
            <a:off x="4620002" y="19786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9" name="Freeform: Shape 928">
            <a:extLst>
              <a:ext uri="{FF2B5EF4-FFF2-40B4-BE49-F238E27FC236}">
                <a16:creationId xmlns:a16="http://schemas.microsoft.com/office/drawing/2014/main" id="{4ADA7E4C-7EC2-EB79-9C82-F98DFC474210}"/>
              </a:ext>
            </a:extLst>
          </p:cNvPr>
          <p:cNvSpPr/>
          <p:nvPr/>
        </p:nvSpPr>
        <p:spPr>
          <a:xfrm>
            <a:off x="4683384" y="204199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0" name="Freeform: Shape 929">
            <a:extLst>
              <a:ext uri="{FF2B5EF4-FFF2-40B4-BE49-F238E27FC236}">
                <a16:creationId xmlns:a16="http://schemas.microsoft.com/office/drawing/2014/main" id="{39C655B6-5C07-22CD-50ED-4D719540F938}"/>
              </a:ext>
            </a:extLst>
          </p:cNvPr>
          <p:cNvSpPr/>
          <p:nvPr/>
        </p:nvSpPr>
        <p:spPr>
          <a:xfrm>
            <a:off x="4683384" y="204199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1" name="Freeform: Shape 930">
            <a:extLst>
              <a:ext uri="{FF2B5EF4-FFF2-40B4-BE49-F238E27FC236}">
                <a16:creationId xmlns:a16="http://schemas.microsoft.com/office/drawing/2014/main" id="{EE0941D6-D050-FEBA-BC21-933ACBDC21E7}"/>
              </a:ext>
            </a:extLst>
          </p:cNvPr>
          <p:cNvSpPr/>
          <p:nvPr/>
        </p:nvSpPr>
        <p:spPr>
          <a:xfrm>
            <a:off x="4620002" y="22321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2" name="Freeform: Shape 931">
            <a:extLst>
              <a:ext uri="{FF2B5EF4-FFF2-40B4-BE49-F238E27FC236}">
                <a16:creationId xmlns:a16="http://schemas.microsoft.com/office/drawing/2014/main" id="{1A4D601F-DE50-35CE-E69E-089E7756707A}"/>
              </a:ext>
            </a:extLst>
          </p:cNvPr>
          <p:cNvSpPr/>
          <p:nvPr/>
        </p:nvSpPr>
        <p:spPr>
          <a:xfrm>
            <a:off x="4683384" y="229549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3" name="Freeform: Shape 932">
            <a:extLst>
              <a:ext uri="{FF2B5EF4-FFF2-40B4-BE49-F238E27FC236}">
                <a16:creationId xmlns:a16="http://schemas.microsoft.com/office/drawing/2014/main" id="{F97DB8CF-DA84-9915-34FB-A4144992B38B}"/>
              </a:ext>
            </a:extLst>
          </p:cNvPr>
          <p:cNvSpPr/>
          <p:nvPr/>
        </p:nvSpPr>
        <p:spPr>
          <a:xfrm>
            <a:off x="4683384" y="229549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4" name="Freeform: Shape 933">
            <a:extLst>
              <a:ext uri="{FF2B5EF4-FFF2-40B4-BE49-F238E27FC236}">
                <a16:creationId xmlns:a16="http://schemas.microsoft.com/office/drawing/2014/main" id="{8D3087F1-8876-3165-91F2-3DAFC7A7F755}"/>
              </a:ext>
            </a:extLst>
          </p:cNvPr>
          <p:cNvSpPr/>
          <p:nvPr/>
        </p:nvSpPr>
        <p:spPr>
          <a:xfrm>
            <a:off x="4620002" y="24856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5" name="Freeform: Shape 934">
            <a:extLst>
              <a:ext uri="{FF2B5EF4-FFF2-40B4-BE49-F238E27FC236}">
                <a16:creationId xmlns:a16="http://schemas.microsoft.com/office/drawing/2014/main" id="{0F8B8994-A863-4C23-DDBD-E81256C73E0A}"/>
              </a:ext>
            </a:extLst>
          </p:cNvPr>
          <p:cNvSpPr/>
          <p:nvPr/>
        </p:nvSpPr>
        <p:spPr>
          <a:xfrm>
            <a:off x="4674333" y="2539941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6" name="Freeform: Shape 935">
            <a:extLst>
              <a:ext uri="{FF2B5EF4-FFF2-40B4-BE49-F238E27FC236}">
                <a16:creationId xmlns:a16="http://schemas.microsoft.com/office/drawing/2014/main" id="{FFD59448-9375-E73B-AA31-F97DC53F3422}"/>
              </a:ext>
            </a:extLst>
          </p:cNvPr>
          <p:cNvSpPr/>
          <p:nvPr/>
        </p:nvSpPr>
        <p:spPr>
          <a:xfrm>
            <a:off x="4620002" y="273911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7" name="Freeform: Shape 936">
            <a:extLst>
              <a:ext uri="{FF2B5EF4-FFF2-40B4-BE49-F238E27FC236}">
                <a16:creationId xmlns:a16="http://schemas.microsoft.com/office/drawing/2014/main" id="{E8053CB7-8A84-0045-40D5-8BBFD14142AF}"/>
              </a:ext>
            </a:extLst>
          </p:cNvPr>
          <p:cNvSpPr/>
          <p:nvPr/>
        </p:nvSpPr>
        <p:spPr>
          <a:xfrm>
            <a:off x="4674333" y="2793439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8" name="Freeform: Shape 937">
            <a:extLst>
              <a:ext uri="{FF2B5EF4-FFF2-40B4-BE49-F238E27FC236}">
                <a16:creationId xmlns:a16="http://schemas.microsoft.com/office/drawing/2014/main" id="{79A07CBD-809A-0786-B9E1-57E37F1E762C}"/>
              </a:ext>
            </a:extLst>
          </p:cNvPr>
          <p:cNvSpPr/>
          <p:nvPr/>
        </p:nvSpPr>
        <p:spPr>
          <a:xfrm>
            <a:off x="4620002" y="299261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9" name="Freeform: Shape 938">
            <a:extLst>
              <a:ext uri="{FF2B5EF4-FFF2-40B4-BE49-F238E27FC236}">
                <a16:creationId xmlns:a16="http://schemas.microsoft.com/office/drawing/2014/main" id="{FA676AB8-6280-0447-FFB7-40E9BB480CBE}"/>
              </a:ext>
            </a:extLst>
          </p:cNvPr>
          <p:cNvSpPr/>
          <p:nvPr/>
        </p:nvSpPr>
        <p:spPr>
          <a:xfrm>
            <a:off x="4620002" y="324610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0" name="Freeform: Shape 939">
            <a:extLst>
              <a:ext uri="{FF2B5EF4-FFF2-40B4-BE49-F238E27FC236}">
                <a16:creationId xmlns:a16="http://schemas.microsoft.com/office/drawing/2014/main" id="{532A3DD6-2311-DBE3-16DD-E2CE813F1060}"/>
              </a:ext>
            </a:extLst>
          </p:cNvPr>
          <p:cNvSpPr/>
          <p:nvPr/>
        </p:nvSpPr>
        <p:spPr>
          <a:xfrm>
            <a:off x="4674333" y="3300433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1" name="Freeform: Shape 940">
            <a:extLst>
              <a:ext uri="{FF2B5EF4-FFF2-40B4-BE49-F238E27FC236}">
                <a16:creationId xmlns:a16="http://schemas.microsoft.com/office/drawing/2014/main" id="{9231621A-99FF-9D43-B24D-492D4E9635C1}"/>
              </a:ext>
            </a:extLst>
          </p:cNvPr>
          <p:cNvSpPr/>
          <p:nvPr/>
        </p:nvSpPr>
        <p:spPr>
          <a:xfrm>
            <a:off x="4620002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2" name="Freeform: Shape 941">
            <a:extLst>
              <a:ext uri="{FF2B5EF4-FFF2-40B4-BE49-F238E27FC236}">
                <a16:creationId xmlns:a16="http://schemas.microsoft.com/office/drawing/2014/main" id="{BCF37B0B-D0D8-06BC-FB46-15064C89BB0B}"/>
              </a:ext>
            </a:extLst>
          </p:cNvPr>
          <p:cNvSpPr/>
          <p:nvPr/>
        </p:nvSpPr>
        <p:spPr>
          <a:xfrm>
            <a:off x="4674333" y="3553930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4" name="Freeform: Shape 943">
            <a:extLst>
              <a:ext uri="{FF2B5EF4-FFF2-40B4-BE49-F238E27FC236}">
                <a16:creationId xmlns:a16="http://schemas.microsoft.com/office/drawing/2014/main" id="{F5A66EAF-5E1E-8C4A-394A-44A93A9705DE}"/>
              </a:ext>
            </a:extLst>
          </p:cNvPr>
          <p:cNvSpPr/>
          <p:nvPr/>
        </p:nvSpPr>
        <p:spPr>
          <a:xfrm>
            <a:off x="5108355" y="1458930"/>
            <a:ext cx="2053645" cy="2560370"/>
          </a:xfrm>
          <a:custGeom>
            <a:avLst/>
            <a:gdLst>
              <a:gd name="connsiteX0" fmla="*/ 0 w 2053645"/>
              <a:gd name="connsiteY0" fmla="*/ 0 h 2560370"/>
              <a:gd name="connsiteX1" fmla="*/ 2053645 w 2053645"/>
              <a:gd name="connsiteY1" fmla="*/ 0 h 2560370"/>
              <a:gd name="connsiteX2" fmla="*/ 2053645 w 2053645"/>
              <a:gd name="connsiteY2" fmla="*/ 2560371 h 2560370"/>
              <a:gd name="connsiteX3" fmla="*/ 0 w 2053645"/>
              <a:gd name="connsiteY3" fmla="*/ 2560371 h 2560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645" h="2560370">
                <a:moveTo>
                  <a:pt x="0" y="0"/>
                </a:moveTo>
                <a:lnTo>
                  <a:pt x="2053645" y="0"/>
                </a:lnTo>
                <a:lnTo>
                  <a:pt x="2053645" y="2560371"/>
                </a:lnTo>
                <a:lnTo>
                  <a:pt x="0" y="2560371"/>
                </a:lnTo>
                <a:close/>
              </a:path>
            </a:pathLst>
          </a:custGeom>
          <a:solidFill>
            <a:srgbClr val="FFFFFF"/>
          </a:solidFill>
          <a:ln w="12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5" name="Freeform: Shape 944">
            <a:extLst>
              <a:ext uri="{FF2B5EF4-FFF2-40B4-BE49-F238E27FC236}">
                <a16:creationId xmlns:a16="http://schemas.microsoft.com/office/drawing/2014/main" id="{2E35D92A-206C-6559-143E-CA8AF42419A4}"/>
              </a:ext>
            </a:extLst>
          </p:cNvPr>
          <p:cNvSpPr/>
          <p:nvPr/>
        </p:nvSpPr>
        <p:spPr>
          <a:xfrm>
            <a:off x="5121056" y="14716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6" name="Freeform: Shape 945">
            <a:extLst>
              <a:ext uri="{FF2B5EF4-FFF2-40B4-BE49-F238E27FC236}">
                <a16:creationId xmlns:a16="http://schemas.microsoft.com/office/drawing/2014/main" id="{01EB626B-435D-A278-8C1F-F6AC298B86DB}"/>
              </a:ext>
            </a:extLst>
          </p:cNvPr>
          <p:cNvSpPr/>
          <p:nvPr/>
        </p:nvSpPr>
        <p:spPr>
          <a:xfrm>
            <a:off x="5175386" y="152595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7" name="Freeform: Shape 946">
            <a:extLst>
              <a:ext uri="{FF2B5EF4-FFF2-40B4-BE49-F238E27FC236}">
                <a16:creationId xmlns:a16="http://schemas.microsoft.com/office/drawing/2014/main" id="{7DD38400-D91F-1D4C-892A-D86966FCA11F}"/>
              </a:ext>
            </a:extLst>
          </p:cNvPr>
          <p:cNvSpPr/>
          <p:nvPr/>
        </p:nvSpPr>
        <p:spPr>
          <a:xfrm>
            <a:off x="5121056" y="17251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8" name="Freeform: Shape 947">
            <a:extLst>
              <a:ext uri="{FF2B5EF4-FFF2-40B4-BE49-F238E27FC236}">
                <a16:creationId xmlns:a16="http://schemas.microsoft.com/office/drawing/2014/main" id="{66E20FD7-854F-B1C2-AF7F-491E6B8A942A}"/>
              </a:ext>
            </a:extLst>
          </p:cNvPr>
          <p:cNvSpPr/>
          <p:nvPr/>
        </p:nvSpPr>
        <p:spPr>
          <a:xfrm>
            <a:off x="5184438" y="178850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9" name="Freeform: Shape 948">
            <a:extLst>
              <a:ext uri="{FF2B5EF4-FFF2-40B4-BE49-F238E27FC236}">
                <a16:creationId xmlns:a16="http://schemas.microsoft.com/office/drawing/2014/main" id="{F2B2C04B-EDE0-BA98-5729-F0F96086673B}"/>
              </a:ext>
            </a:extLst>
          </p:cNvPr>
          <p:cNvSpPr/>
          <p:nvPr/>
        </p:nvSpPr>
        <p:spPr>
          <a:xfrm>
            <a:off x="5184438" y="178850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0" name="Freeform: Shape 949">
            <a:extLst>
              <a:ext uri="{FF2B5EF4-FFF2-40B4-BE49-F238E27FC236}">
                <a16:creationId xmlns:a16="http://schemas.microsoft.com/office/drawing/2014/main" id="{8D821A39-0792-CB6F-822F-7E7F18C424E1}"/>
              </a:ext>
            </a:extLst>
          </p:cNvPr>
          <p:cNvSpPr/>
          <p:nvPr/>
        </p:nvSpPr>
        <p:spPr>
          <a:xfrm>
            <a:off x="5121056" y="19786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1" name="Freeform: Shape 950">
            <a:extLst>
              <a:ext uri="{FF2B5EF4-FFF2-40B4-BE49-F238E27FC236}">
                <a16:creationId xmlns:a16="http://schemas.microsoft.com/office/drawing/2014/main" id="{09DC1926-7EB1-FD20-B405-A1A534BE8B99}"/>
              </a:ext>
            </a:extLst>
          </p:cNvPr>
          <p:cNvSpPr/>
          <p:nvPr/>
        </p:nvSpPr>
        <p:spPr>
          <a:xfrm>
            <a:off x="5184438" y="204199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2" name="Freeform: Shape 951">
            <a:extLst>
              <a:ext uri="{FF2B5EF4-FFF2-40B4-BE49-F238E27FC236}">
                <a16:creationId xmlns:a16="http://schemas.microsoft.com/office/drawing/2014/main" id="{5770B02C-7E65-0A35-87FB-FEEFBF586D3C}"/>
              </a:ext>
            </a:extLst>
          </p:cNvPr>
          <p:cNvSpPr/>
          <p:nvPr/>
        </p:nvSpPr>
        <p:spPr>
          <a:xfrm>
            <a:off x="5184438" y="204199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3" name="Freeform: Shape 952">
            <a:extLst>
              <a:ext uri="{FF2B5EF4-FFF2-40B4-BE49-F238E27FC236}">
                <a16:creationId xmlns:a16="http://schemas.microsoft.com/office/drawing/2014/main" id="{9B8EC0BA-AFB7-A62B-6800-FE5E1B43D80E}"/>
              </a:ext>
            </a:extLst>
          </p:cNvPr>
          <p:cNvSpPr/>
          <p:nvPr/>
        </p:nvSpPr>
        <p:spPr>
          <a:xfrm>
            <a:off x="5121056" y="22321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4" name="Freeform: Shape 953">
            <a:extLst>
              <a:ext uri="{FF2B5EF4-FFF2-40B4-BE49-F238E27FC236}">
                <a16:creationId xmlns:a16="http://schemas.microsoft.com/office/drawing/2014/main" id="{45161296-9B27-A5C7-55C5-C3C036667666}"/>
              </a:ext>
            </a:extLst>
          </p:cNvPr>
          <p:cNvSpPr/>
          <p:nvPr/>
        </p:nvSpPr>
        <p:spPr>
          <a:xfrm>
            <a:off x="5121056" y="24856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5" name="Freeform: Shape 954">
            <a:extLst>
              <a:ext uri="{FF2B5EF4-FFF2-40B4-BE49-F238E27FC236}">
                <a16:creationId xmlns:a16="http://schemas.microsoft.com/office/drawing/2014/main" id="{7ABD8945-4588-1759-FB0D-9CE8C35F795D}"/>
              </a:ext>
            </a:extLst>
          </p:cNvPr>
          <p:cNvSpPr/>
          <p:nvPr/>
        </p:nvSpPr>
        <p:spPr>
          <a:xfrm>
            <a:off x="5184438" y="254899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6" name="Freeform: Shape 955">
            <a:extLst>
              <a:ext uri="{FF2B5EF4-FFF2-40B4-BE49-F238E27FC236}">
                <a16:creationId xmlns:a16="http://schemas.microsoft.com/office/drawing/2014/main" id="{B00AA47D-5B9D-E507-83E8-7D932B54BEA3}"/>
              </a:ext>
            </a:extLst>
          </p:cNvPr>
          <p:cNvSpPr/>
          <p:nvPr/>
        </p:nvSpPr>
        <p:spPr>
          <a:xfrm>
            <a:off x="5184438" y="254899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7" name="Freeform: Shape 956">
            <a:extLst>
              <a:ext uri="{FF2B5EF4-FFF2-40B4-BE49-F238E27FC236}">
                <a16:creationId xmlns:a16="http://schemas.microsoft.com/office/drawing/2014/main" id="{D84CCECB-27AF-1F22-5564-29BBA96CF207}"/>
              </a:ext>
            </a:extLst>
          </p:cNvPr>
          <p:cNvSpPr/>
          <p:nvPr/>
        </p:nvSpPr>
        <p:spPr>
          <a:xfrm>
            <a:off x="5121056" y="273911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8" name="Freeform: Shape 957">
            <a:extLst>
              <a:ext uri="{FF2B5EF4-FFF2-40B4-BE49-F238E27FC236}">
                <a16:creationId xmlns:a16="http://schemas.microsoft.com/office/drawing/2014/main" id="{065F3703-202A-F105-B1AB-1F53045B1937}"/>
              </a:ext>
            </a:extLst>
          </p:cNvPr>
          <p:cNvSpPr/>
          <p:nvPr/>
        </p:nvSpPr>
        <p:spPr>
          <a:xfrm>
            <a:off x="5121056" y="299261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9" name="Freeform: Shape 958">
            <a:extLst>
              <a:ext uri="{FF2B5EF4-FFF2-40B4-BE49-F238E27FC236}">
                <a16:creationId xmlns:a16="http://schemas.microsoft.com/office/drawing/2014/main" id="{B60C1DE5-369B-9EEE-02F8-411DEB2A5E03}"/>
              </a:ext>
            </a:extLst>
          </p:cNvPr>
          <p:cNvSpPr/>
          <p:nvPr/>
        </p:nvSpPr>
        <p:spPr>
          <a:xfrm>
            <a:off x="5184438" y="305598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0" name="Freeform: Shape 959">
            <a:extLst>
              <a:ext uri="{FF2B5EF4-FFF2-40B4-BE49-F238E27FC236}">
                <a16:creationId xmlns:a16="http://schemas.microsoft.com/office/drawing/2014/main" id="{BDD4509D-68DB-9C0F-0446-BD42EA000540}"/>
              </a:ext>
            </a:extLst>
          </p:cNvPr>
          <p:cNvSpPr/>
          <p:nvPr/>
        </p:nvSpPr>
        <p:spPr>
          <a:xfrm>
            <a:off x="5184438" y="305598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1" name="Freeform: Shape 960">
            <a:extLst>
              <a:ext uri="{FF2B5EF4-FFF2-40B4-BE49-F238E27FC236}">
                <a16:creationId xmlns:a16="http://schemas.microsoft.com/office/drawing/2014/main" id="{0D6220CE-B9A0-8F95-A6E8-6887B06A84C0}"/>
              </a:ext>
            </a:extLst>
          </p:cNvPr>
          <p:cNvSpPr/>
          <p:nvPr/>
        </p:nvSpPr>
        <p:spPr>
          <a:xfrm>
            <a:off x="5121056" y="324610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2" name="Freeform: Shape 961">
            <a:extLst>
              <a:ext uri="{FF2B5EF4-FFF2-40B4-BE49-F238E27FC236}">
                <a16:creationId xmlns:a16="http://schemas.microsoft.com/office/drawing/2014/main" id="{49886DA9-A188-8191-858E-BE7E377A76AD}"/>
              </a:ext>
            </a:extLst>
          </p:cNvPr>
          <p:cNvSpPr/>
          <p:nvPr/>
        </p:nvSpPr>
        <p:spPr>
          <a:xfrm>
            <a:off x="5184438" y="330948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3" name="Freeform: Shape 962">
            <a:extLst>
              <a:ext uri="{FF2B5EF4-FFF2-40B4-BE49-F238E27FC236}">
                <a16:creationId xmlns:a16="http://schemas.microsoft.com/office/drawing/2014/main" id="{4BF583F6-0502-48AB-5406-A3C834F53C37}"/>
              </a:ext>
            </a:extLst>
          </p:cNvPr>
          <p:cNvSpPr/>
          <p:nvPr/>
        </p:nvSpPr>
        <p:spPr>
          <a:xfrm>
            <a:off x="5184438" y="330948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4" name="Freeform: Shape 963">
            <a:extLst>
              <a:ext uri="{FF2B5EF4-FFF2-40B4-BE49-F238E27FC236}">
                <a16:creationId xmlns:a16="http://schemas.microsoft.com/office/drawing/2014/main" id="{229903D8-17F0-9D97-60C6-8442B4867ADC}"/>
              </a:ext>
            </a:extLst>
          </p:cNvPr>
          <p:cNvSpPr/>
          <p:nvPr/>
        </p:nvSpPr>
        <p:spPr>
          <a:xfrm>
            <a:off x="5121056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5" name="Freeform: Shape 964">
            <a:extLst>
              <a:ext uri="{FF2B5EF4-FFF2-40B4-BE49-F238E27FC236}">
                <a16:creationId xmlns:a16="http://schemas.microsoft.com/office/drawing/2014/main" id="{A40FC126-646E-826B-7A74-2996A7E8CECF}"/>
              </a:ext>
            </a:extLst>
          </p:cNvPr>
          <p:cNvSpPr/>
          <p:nvPr/>
        </p:nvSpPr>
        <p:spPr>
          <a:xfrm>
            <a:off x="5121056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6" name="Freeform: Shape 965">
            <a:extLst>
              <a:ext uri="{FF2B5EF4-FFF2-40B4-BE49-F238E27FC236}">
                <a16:creationId xmlns:a16="http://schemas.microsoft.com/office/drawing/2014/main" id="{071336CA-8B9F-FB97-7303-C31D14A946F3}"/>
              </a:ext>
            </a:extLst>
          </p:cNvPr>
          <p:cNvSpPr/>
          <p:nvPr/>
        </p:nvSpPr>
        <p:spPr>
          <a:xfrm>
            <a:off x="5374587" y="14716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7" name="Freeform: Shape 966">
            <a:extLst>
              <a:ext uri="{FF2B5EF4-FFF2-40B4-BE49-F238E27FC236}">
                <a16:creationId xmlns:a16="http://schemas.microsoft.com/office/drawing/2014/main" id="{21C04BFC-1740-0319-798E-821CEA9C4A58}"/>
              </a:ext>
            </a:extLst>
          </p:cNvPr>
          <p:cNvSpPr/>
          <p:nvPr/>
        </p:nvSpPr>
        <p:spPr>
          <a:xfrm>
            <a:off x="5428917" y="152595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8" name="Freeform: Shape 967">
            <a:extLst>
              <a:ext uri="{FF2B5EF4-FFF2-40B4-BE49-F238E27FC236}">
                <a16:creationId xmlns:a16="http://schemas.microsoft.com/office/drawing/2014/main" id="{7C7B0ACF-0479-93CA-65F8-7CC2C045AEC3}"/>
              </a:ext>
            </a:extLst>
          </p:cNvPr>
          <p:cNvSpPr/>
          <p:nvPr/>
        </p:nvSpPr>
        <p:spPr>
          <a:xfrm>
            <a:off x="5374587" y="17251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9" name="Freeform: Shape 968">
            <a:extLst>
              <a:ext uri="{FF2B5EF4-FFF2-40B4-BE49-F238E27FC236}">
                <a16:creationId xmlns:a16="http://schemas.microsoft.com/office/drawing/2014/main" id="{84F5C84B-CED1-7086-79FC-366670D2CC0F}"/>
              </a:ext>
            </a:extLst>
          </p:cNvPr>
          <p:cNvSpPr/>
          <p:nvPr/>
        </p:nvSpPr>
        <p:spPr>
          <a:xfrm>
            <a:off x="5374587" y="19786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0" name="Freeform: Shape 969">
            <a:extLst>
              <a:ext uri="{FF2B5EF4-FFF2-40B4-BE49-F238E27FC236}">
                <a16:creationId xmlns:a16="http://schemas.microsoft.com/office/drawing/2014/main" id="{81D11BED-A339-37A6-C0CA-60649A80A76C}"/>
              </a:ext>
            </a:extLst>
          </p:cNvPr>
          <p:cNvSpPr/>
          <p:nvPr/>
        </p:nvSpPr>
        <p:spPr>
          <a:xfrm>
            <a:off x="5428917" y="2032947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1" name="Freeform: Shape 970">
            <a:extLst>
              <a:ext uri="{FF2B5EF4-FFF2-40B4-BE49-F238E27FC236}">
                <a16:creationId xmlns:a16="http://schemas.microsoft.com/office/drawing/2014/main" id="{DF3E31A1-6B6C-F7C6-955D-34D74BB4F20F}"/>
              </a:ext>
            </a:extLst>
          </p:cNvPr>
          <p:cNvSpPr/>
          <p:nvPr/>
        </p:nvSpPr>
        <p:spPr>
          <a:xfrm>
            <a:off x="5374587" y="22321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2" name="Freeform: Shape 971">
            <a:extLst>
              <a:ext uri="{FF2B5EF4-FFF2-40B4-BE49-F238E27FC236}">
                <a16:creationId xmlns:a16="http://schemas.microsoft.com/office/drawing/2014/main" id="{7B9C1F0F-54B7-5339-E240-DEBE0474AA80}"/>
              </a:ext>
            </a:extLst>
          </p:cNvPr>
          <p:cNvSpPr/>
          <p:nvPr/>
        </p:nvSpPr>
        <p:spPr>
          <a:xfrm>
            <a:off x="5428917" y="2286444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3" name="Freeform: Shape 972">
            <a:extLst>
              <a:ext uri="{FF2B5EF4-FFF2-40B4-BE49-F238E27FC236}">
                <a16:creationId xmlns:a16="http://schemas.microsoft.com/office/drawing/2014/main" id="{31524A59-7C79-7D16-E032-970FEC179A36}"/>
              </a:ext>
            </a:extLst>
          </p:cNvPr>
          <p:cNvSpPr/>
          <p:nvPr/>
        </p:nvSpPr>
        <p:spPr>
          <a:xfrm>
            <a:off x="5374587" y="24856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4" name="Freeform: Shape 973">
            <a:extLst>
              <a:ext uri="{FF2B5EF4-FFF2-40B4-BE49-F238E27FC236}">
                <a16:creationId xmlns:a16="http://schemas.microsoft.com/office/drawing/2014/main" id="{384904DA-D6C0-57E7-37B9-C9BDBC75432C}"/>
              </a:ext>
            </a:extLst>
          </p:cNvPr>
          <p:cNvSpPr/>
          <p:nvPr/>
        </p:nvSpPr>
        <p:spPr>
          <a:xfrm>
            <a:off x="5374587" y="273911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5" name="Freeform: Shape 974">
            <a:extLst>
              <a:ext uri="{FF2B5EF4-FFF2-40B4-BE49-F238E27FC236}">
                <a16:creationId xmlns:a16="http://schemas.microsoft.com/office/drawing/2014/main" id="{2919B0DF-CB15-2983-0AA1-AD6AC7ACF960}"/>
              </a:ext>
            </a:extLst>
          </p:cNvPr>
          <p:cNvSpPr/>
          <p:nvPr/>
        </p:nvSpPr>
        <p:spPr>
          <a:xfrm>
            <a:off x="5428917" y="2793439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6" name="Freeform: Shape 975">
            <a:extLst>
              <a:ext uri="{FF2B5EF4-FFF2-40B4-BE49-F238E27FC236}">
                <a16:creationId xmlns:a16="http://schemas.microsoft.com/office/drawing/2014/main" id="{F92A4346-EC49-F8D9-33E3-7E9405DA05CB}"/>
              </a:ext>
            </a:extLst>
          </p:cNvPr>
          <p:cNvSpPr/>
          <p:nvPr/>
        </p:nvSpPr>
        <p:spPr>
          <a:xfrm>
            <a:off x="5374587" y="299261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7" name="Freeform: Shape 976">
            <a:extLst>
              <a:ext uri="{FF2B5EF4-FFF2-40B4-BE49-F238E27FC236}">
                <a16:creationId xmlns:a16="http://schemas.microsoft.com/office/drawing/2014/main" id="{B3BA572B-2C11-4FDF-9B46-08E71F0707E1}"/>
              </a:ext>
            </a:extLst>
          </p:cNvPr>
          <p:cNvSpPr/>
          <p:nvPr/>
        </p:nvSpPr>
        <p:spPr>
          <a:xfrm>
            <a:off x="5428917" y="3046936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8" name="Freeform: Shape 977">
            <a:extLst>
              <a:ext uri="{FF2B5EF4-FFF2-40B4-BE49-F238E27FC236}">
                <a16:creationId xmlns:a16="http://schemas.microsoft.com/office/drawing/2014/main" id="{4B29B87F-DD1B-0ECD-72FC-CD3386E38D86}"/>
              </a:ext>
            </a:extLst>
          </p:cNvPr>
          <p:cNvSpPr/>
          <p:nvPr/>
        </p:nvSpPr>
        <p:spPr>
          <a:xfrm>
            <a:off x="5374587" y="324610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9" name="Freeform: Shape 978">
            <a:extLst>
              <a:ext uri="{FF2B5EF4-FFF2-40B4-BE49-F238E27FC236}">
                <a16:creationId xmlns:a16="http://schemas.microsoft.com/office/drawing/2014/main" id="{C925A2CA-C133-7006-9A4B-C0D70BF01D2E}"/>
              </a:ext>
            </a:extLst>
          </p:cNvPr>
          <p:cNvSpPr/>
          <p:nvPr/>
        </p:nvSpPr>
        <p:spPr>
          <a:xfrm>
            <a:off x="5437969" y="330948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0" name="Freeform: Shape 979">
            <a:extLst>
              <a:ext uri="{FF2B5EF4-FFF2-40B4-BE49-F238E27FC236}">
                <a16:creationId xmlns:a16="http://schemas.microsoft.com/office/drawing/2014/main" id="{CC02A1B7-D4EF-751C-6D5B-96D28D81EB55}"/>
              </a:ext>
            </a:extLst>
          </p:cNvPr>
          <p:cNvSpPr/>
          <p:nvPr/>
        </p:nvSpPr>
        <p:spPr>
          <a:xfrm>
            <a:off x="5437969" y="330948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1" name="Freeform: Shape 980">
            <a:extLst>
              <a:ext uri="{FF2B5EF4-FFF2-40B4-BE49-F238E27FC236}">
                <a16:creationId xmlns:a16="http://schemas.microsoft.com/office/drawing/2014/main" id="{7F7C3E9A-F627-FD0A-3BF3-F99BAC363D4C}"/>
              </a:ext>
            </a:extLst>
          </p:cNvPr>
          <p:cNvSpPr/>
          <p:nvPr/>
        </p:nvSpPr>
        <p:spPr>
          <a:xfrm>
            <a:off x="5374587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2" name="Freeform: Shape 981">
            <a:extLst>
              <a:ext uri="{FF2B5EF4-FFF2-40B4-BE49-F238E27FC236}">
                <a16:creationId xmlns:a16="http://schemas.microsoft.com/office/drawing/2014/main" id="{A6F80A4E-1599-66B5-BC83-854A80510F62}"/>
              </a:ext>
            </a:extLst>
          </p:cNvPr>
          <p:cNvSpPr/>
          <p:nvPr/>
        </p:nvSpPr>
        <p:spPr>
          <a:xfrm>
            <a:off x="5437969" y="356298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06835731-548E-C0F4-9F64-9C3AFF8CBD2C}"/>
              </a:ext>
            </a:extLst>
          </p:cNvPr>
          <p:cNvSpPr/>
          <p:nvPr/>
        </p:nvSpPr>
        <p:spPr>
          <a:xfrm>
            <a:off x="5437969" y="356298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4" name="Freeform: Shape 983">
            <a:extLst>
              <a:ext uri="{FF2B5EF4-FFF2-40B4-BE49-F238E27FC236}">
                <a16:creationId xmlns:a16="http://schemas.microsoft.com/office/drawing/2014/main" id="{BBE6DF73-78EB-36C6-F1E5-96B9CF06C83C}"/>
              </a:ext>
            </a:extLst>
          </p:cNvPr>
          <p:cNvSpPr/>
          <p:nvPr/>
        </p:nvSpPr>
        <p:spPr>
          <a:xfrm>
            <a:off x="5374587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5" name="Freeform: Shape 984">
            <a:extLst>
              <a:ext uri="{FF2B5EF4-FFF2-40B4-BE49-F238E27FC236}">
                <a16:creationId xmlns:a16="http://schemas.microsoft.com/office/drawing/2014/main" id="{17A13FF1-14A1-0DE3-BA74-F91D5EF958AD}"/>
              </a:ext>
            </a:extLst>
          </p:cNvPr>
          <p:cNvSpPr/>
          <p:nvPr/>
        </p:nvSpPr>
        <p:spPr>
          <a:xfrm>
            <a:off x="5428917" y="3807427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6" name="Freeform: Shape 985">
            <a:extLst>
              <a:ext uri="{FF2B5EF4-FFF2-40B4-BE49-F238E27FC236}">
                <a16:creationId xmlns:a16="http://schemas.microsoft.com/office/drawing/2014/main" id="{2D843FD7-F0F5-7F56-82F6-61693CF4A370}"/>
              </a:ext>
            </a:extLst>
          </p:cNvPr>
          <p:cNvSpPr/>
          <p:nvPr/>
        </p:nvSpPr>
        <p:spPr>
          <a:xfrm>
            <a:off x="5628117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7" name="Freeform: Shape 986">
            <a:extLst>
              <a:ext uri="{FF2B5EF4-FFF2-40B4-BE49-F238E27FC236}">
                <a16:creationId xmlns:a16="http://schemas.microsoft.com/office/drawing/2014/main" id="{BDFDA98E-92C3-74D4-AC0B-1F730112F1E5}"/>
              </a:ext>
            </a:extLst>
          </p:cNvPr>
          <p:cNvSpPr/>
          <p:nvPr/>
        </p:nvSpPr>
        <p:spPr>
          <a:xfrm>
            <a:off x="5691499" y="356298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8" name="Freeform: Shape 987">
            <a:extLst>
              <a:ext uri="{FF2B5EF4-FFF2-40B4-BE49-F238E27FC236}">
                <a16:creationId xmlns:a16="http://schemas.microsoft.com/office/drawing/2014/main" id="{D94526B8-DCCF-06A8-AB65-91B8DB3E09D6}"/>
              </a:ext>
            </a:extLst>
          </p:cNvPr>
          <p:cNvSpPr/>
          <p:nvPr/>
        </p:nvSpPr>
        <p:spPr>
          <a:xfrm>
            <a:off x="5691499" y="356298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9" name="Freeform: Shape 988">
            <a:extLst>
              <a:ext uri="{FF2B5EF4-FFF2-40B4-BE49-F238E27FC236}">
                <a16:creationId xmlns:a16="http://schemas.microsoft.com/office/drawing/2014/main" id="{C4B69643-592D-C9C2-5B25-248034152C4F}"/>
              </a:ext>
            </a:extLst>
          </p:cNvPr>
          <p:cNvSpPr/>
          <p:nvPr/>
        </p:nvSpPr>
        <p:spPr>
          <a:xfrm>
            <a:off x="5628117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0" name="Freeform: Shape 989">
            <a:extLst>
              <a:ext uri="{FF2B5EF4-FFF2-40B4-BE49-F238E27FC236}">
                <a16:creationId xmlns:a16="http://schemas.microsoft.com/office/drawing/2014/main" id="{7C6B11D1-7220-2156-AF7E-71AA3620051C}"/>
              </a:ext>
            </a:extLst>
          </p:cNvPr>
          <p:cNvSpPr/>
          <p:nvPr/>
        </p:nvSpPr>
        <p:spPr>
          <a:xfrm>
            <a:off x="5682447" y="3807427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1" name="Freeform: Shape 990">
            <a:extLst>
              <a:ext uri="{FF2B5EF4-FFF2-40B4-BE49-F238E27FC236}">
                <a16:creationId xmlns:a16="http://schemas.microsoft.com/office/drawing/2014/main" id="{16EC0258-44D6-EF31-7ED4-EB9DD7CE5A16}"/>
              </a:ext>
            </a:extLst>
          </p:cNvPr>
          <p:cNvSpPr/>
          <p:nvPr/>
        </p:nvSpPr>
        <p:spPr>
          <a:xfrm>
            <a:off x="5881647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2" name="Freeform: Shape 991">
            <a:extLst>
              <a:ext uri="{FF2B5EF4-FFF2-40B4-BE49-F238E27FC236}">
                <a16:creationId xmlns:a16="http://schemas.microsoft.com/office/drawing/2014/main" id="{DEAA8DF5-0BE2-F38B-B206-24B0D8188945}"/>
              </a:ext>
            </a:extLst>
          </p:cNvPr>
          <p:cNvSpPr/>
          <p:nvPr/>
        </p:nvSpPr>
        <p:spPr>
          <a:xfrm>
            <a:off x="5881647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3" name="Freeform: Shape 992">
            <a:extLst>
              <a:ext uri="{FF2B5EF4-FFF2-40B4-BE49-F238E27FC236}">
                <a16:creationId xmlns:a16="http://schemas.microsoft.com/office/drawing/2014/main" id="{2D11F231-2725-A1F9-CEFD-72483C111814}"/>
              </a:ext>
            </a:extLst>
          </p:cNvPr>
          <p:cNvSpPr/>
          <p:nvPr/>
        </p:nvSpPr>
        <p:spPr>
          <a:xfrm>
            <a:off x="6135177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4" name="Freeform: Shape 993">
            <a:extLst>
              <a:ext uri="{FF2B5EF4-FFF2-40B4-BE49-F238E27FC236}">
                <a16:creationId xmlns:a16="http://schemas.microsoft.com/office/drawing/2014/main" id="{D530BA0F-C377-F195-8F03-58B55128624A}"/>
              </a:ext>
            </a:extLst>
          </p:cNvPr>
          <p:cNvSpPr/>
          <p:nvPr/>
        </p:nvSpPr>
        <p:spPr>
          <a:xfrm>
            <a:off x="6198560" y="356298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5" name="Freeform: Shape 994">
            <a:extLst>
              <a:ext uri="{FF2B5EF4-FFF2-40B4-BE49-F238E27FC236}">
                <a16:creationId xmlns:a16="http://schemas.microsoft.com/office/drawing/2014/main" id="{C49BAB30-D818-8279-7770-59A8ABED1418}"/>
              </a:ext>
            </a:extLst>
          </p:cNvPr>
          <p:cNvSpPr/>
          <p:nvPr/>
        </p:nvSpPr>
        <p:spPr>
          <a:xfrm>
            <a:off x="6198560" y="356298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6" name="Freeform: Shape 995">
            <a:extLst>
              <a:ext uri="{FF2B5EF4-FFF2-40B4-BE49-F238E27FC236}">
                <a16:creationId xmlns:a16="http://schemas.microsoft.com/office/drawing/2014/main" id="{5C7B82AC-1C95-D682-54C1-120B97229489}"/>
              </a:ext>
            </a:extLst>
          </p:cNvPr>
          <p:cNvSpPr/>
          <p:nvPr/>
        </p:nvSpPr>
        <p:spPr>
          <a:xfrm>
            <a:off x="6135177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7" name="Freeform: Shape 996">
            <a:extLst>
              <a:ext uri="{FF2B5EF4-FFF2-40B4-BE49-F238E27FC236}">
                <a16:creationId xmlns:a16="http://schemas.microsoft.com/office/drawing/2014/main" id="{7EB62675-0D43-C1DA-3417-958CCADF9B32}"/>
              </a:ext>
            </a:extLst>
          </p:cNvPr>
          <p:cNvSpPr/>
          <p:nvPr/>
        </p:nvSpPr>
        <p:spPr>
          <a:xfrm>
            <a:off x="6388707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8" name="Freeform: Shape 997">
            <a:extLst>
              <a:ext uri="{FF2B5EF4-FFF2-40B4-BE49-F238E27FC236}">
                <a16:creationId xmlns:a16="http://schemas.microsoft.com/office/drawing/2014/main" id="{554E5A4D-BB12-673D-F7A0-D8D699849377}"/>
              </a:ext>
            </a:extLst>
          </p:cNvPr>
          <p:cNvSpPr/>
          <p:nvPr/>
        </p:nvSpPr>
        <p:spPr>
          <a:xfrm>
            <a:off x="6388707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9" name="Freeform: Shape 998">
            <a:extLst>
              <a:ext uri="{FF2B5EF4-FFF2-40B4-BE49-F238E27FC236}">
                <a16:creationId xmlns:a16="http://schemas.microsoft.com/office/drawing/2014/main" id="{C7F377F1-BFD9-A0BE-1BF2-6850A78A4785}"/>
              </a:ext>
            </a:extLst>
          </p:cNvPr>
          <p:cNvSpPr/>
          <p:nvPr/>
        </p:nvSpPr>
        <p:spPr>
          <a:xfrm>
            <a:off x="6443039" y="3807427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0" name="Freeform: Shape 999">
            <a:extLst>
              <a:ext uri="{FF2B5EF4-FFF2-40B4-BE49-F238E27FC236}">
                <a16:creationId xmlns:a16="http://schemas.microsoft.com/office/drawing/2014/main" id="{1B80A656-7E7C-5327-C64E-D679FFE28680}"/>
              </a:ext>
            </a:extLst>
          </p:cNvPr>
          <p:cNvSpPr/>
          <p:nvPr/>
        </p:nvSpPr>
        <p:spPr>
          <a:xfrm>
            <a:off x="6642237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1" name="Freeform: Shape 1000">
            <a:extLst>
              <a:ext uri="{FF2B5EF4-FFF2-40B4-BE49-F238E27FC236}">
                <a16:creationId xmlns:a16="http://schemas.microsoft.com/office/drawing/2014/main" id="{CF9028BC-F8BD-650A-87F8-8B8C165E6BB7}"/>
              </a:ext>
            </a:extLst>
          </p:cNvPr>
          <p:cNvSpPr/>
          <p:nvPr/>
        </p:nvSpPr>
        <p:spPr>
          <a:xfrm>
            <a:off x="6705620" y="356298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2" name="Freeform: Shape 1001">
            <a:extLst>
              <a:ext uri="{FF2B5EF4-FFF2-40B4-BE49-F238E27FC236}">
                <a16:creationId xmlns:a16="http://schemas.microsoft.com/office/drawing/2014/main" id="{460B7030-BE76-2090-80FB-D802D2DD6728}"/>
              </a:ext>
            </a:extLst>
          </p:cNvPr>
          <p:cNvSpPr/>
          <p:nvPr/>
        </p:nvSpPr>
        <p:spPr>
          <a:xfrm>
            <a:off x="6705620" y="356298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3" name="Freeform: Shape 1002">
            <a:extLst>
              <a:ext uri="{FF2B5EF4-FFF2-40B4-BE49-F238E27FC236}">
                <a16:creationId xmlns:a16="http://schemas.microsoft.com/office/drawing/2014/main" id="{47005130-2646-F8E1-F2D4-9A4E930C237B}"/>
              </a:ext>
            </a:extLst>
          </p:cNvPr>
          <p:cNvSpPr/>
          <p:nvPr/>
        </p:nvSpPr>
        <p:spPr>
          <a:xfrm>
            <a:off x="6642237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4" name="Freeform: Shape 1003">
            <a:extLst>
              <a:ext uri="{FF2B5EF4-FFF2-40B4-BE49-F238E27FC236}">
                <a16:creationId xmlns:a16="http://schemas.microsoft.com/office/drawing/2014/main" id="{963C26B8-2D72-EEB3-92AE-A3959529A881}"/>
              </a:ext>
            </a:extLst>
          </p:cNvPr>
          <p:cNvSpPr/>
          <p:nvPr/>
        </p:nvSpPr>
        <p:spPr>
          <a:xfrm>
            <a:off x="6696569" y="3807427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5" name="Freeform: Shape 1004">
            <a:extLst>
              <a:ext uri="{FF2B5EF4-FFF2-40B4-BE49-F238E27FC236}">
                <a16:creationId xmlns:a16="http://schemas.microsoft.com/office/drawing/2014/main" id="{DFDB9B9A-A190-EAE3-9318-E35D1F8DEB1F}"/>
              </a:ext>
            </a:extLst>
          </p:cNvPr>
          <p:cNvSpPr/>
          <p:nvPr/>
        </p:nvSpPr>
        <p:spPr>
          <a:xfrm>
            <a:off x="6895768" y="349960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6" name="Freeform: Shape 1005">
            <a:extLst>
              <a:ext uri="{FF2B5EF4-FFF2-40B4-BE49-F238E27FC236}">
                <a16:creationId xmlns:a16="http://schemas.microsoft.com/office/drawing/2014/main" id="{83D7DFA3-657F-7AEE-B5A0-263BCFB867A7}"/>
              </a:ext>
            </a:extLst>
          </p:cNvPr>
          <p:cNvSpPr/>
          <p:nvPr/>
        </p:nvSpPr>
        <p:spPr>
          <a:xfrm>
            <a:off x="6959150" y="356298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7" name="Freeform: Shape 1006">
            <a:extLst>
              <a:ext uri="{FF2B5EF4-FFF2-40B4-BE49-F238E27FC236}">
                <a16:creationId xmlns:a16="http://schemas.microsoft.com/office/drawing/2014/main" id="{B4F8DD8B-CF1D-8FF1-8B70-DA5FA2D30202}"/>
              </a:ext>
            </a:extLst>
          </p:cNvPr>
          <p:cNvSpPr/>
          <p:nvPr/>
        </p:nvSpPr>
        <p:spPr>
          <a:xfrm>
            <a:off x="6959150" y="356298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8" name="Freeform: Shape 1007">
            <a:extLst>
              <a:ext uri="{FF2B5EF4-FFF2-40B4-BE49-F238E27FC236}">
                <a16:creationId xmlns:a16="http://schemas.microsoft.com/office/drawing/2014/main" id="{85572948-CE19-684E-7C0D-3B6D13BC1514}"/>
              </a:ext>
            </a:extLst>
          </p:cNvPr>
          <p:cNvSpPr/>
          <p:nvPr/>
        </p:nvSpPr>
        <p:spPr>
          <a:xfrm>
            <a:off x="6895768" y="375310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9" name="Freeform: Shape 1008">
            <a:extLst>
              <a:ext uri="{FF2B5EF4-FFF2-40B4-BE49-F238E27FC236}">
                <a16:creationId xmlns:a16="http://schemas.microsoft.com/office/drawing/2014/main" id="{12777BB1-243A-1285-8A9C-57EA36300371}"/>
              </a:ext>
            </a:extLst>
          </p:cNvPr>
          <p:cNvSpPr/>
          <p:nvPr/>
        </p:nvSpPr>
        <p:spPr>
          <a:xfrm>
            <a:off x="6950099" y="3807427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1" name="Freeform: Shape 1010">
            <a:extLst>
              <a:ext uri="{FF2B5EF4-FFF2-40B4-BE49-F238E27FC236}">
                <a16:creationId xmlns:a16="http://schemas.microsoft.com/office/drawing/2014/main" id="{59F83F11-EEC7-B6B7-85A7-3A814920A01D}"/>
              </a:ext>
            </a:extLst>
          </p:cNvPr>
          <p:cNvSpPr/>
          <p:nvPr/>
        </p:nvSpPr>
        <p:spPr>
          <a:xfrm>
            <a:off x="7384121" y="1438382"/>
            <a:ext cx="2053645" cy="2560370"/>
          </a:xfrm>
          <a:custGeom>
            <a:avLst/>
            <a:gdLst>
              <a:gd name="connsiteX0" fmla="*/ 0 w 2053645"/>
              <a:gd name="connsiteY0" fmla="*/ 0 h 2560370"/>
              <a:gd name="connsiteX1" fmla="*/ 2053645 w 2053645"/>
              <a:gd name="connsiteY1" fmla="*/ 0 h 2560370"/>
              <a:gd name="connsiteX2" fmla="*/ 2053645 w 2053645"/>
              <a:gd name="connsiteY2" fmla="*/ 2560371 h 2560370"/>
              <a:gd name="connsiteX3" fmla="*/ 0 w 2053645"/>
              <a:gd name="connsiteY3" fmla="*/ 2560371 h 2560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645" h="2560370">
                <a:moveTo>
                  <a:pt x="0" y="0"/>
                </a:moveTo>
                <a:lnTo>
                  <a:pt x="2053645" y="0"/>
                </a:lnTo>
                <a:lnTo>
                  <a:pt x="2053645" y="2560371"/>
                </a:lnTo>
                <a:lnTo>
                  <a:pt x="0" y="2560371"/>
                </a:lnTo>
                <a:close/>
              </a:path>
            </a:pathLst>
          </a:custGeom>
          <a:solidFill>
            <a:srgbClr val="FFFFFF"/>
          </a:solidFill>
          <a:ln w="12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2" name="Freeform: Shape 1011">
            <a:extLst>
              <a:ext uri="{FF2B5EF4-FFF2-40B4-BE49-F238E27FC236}">
                <a16:creationId xmlns:a16="http://schemas.microsoft.com/office/drawing/2014/main" id="{B681A57F-A85F-1E16-ED30-1309A7DA17F3}"/>
              </a:ext>
            </a:extLst>
          </p:cNvPr>
          <p:cNvSpPr/>
          <p:nvPr/>
        </p:nvSpPr>
        <p:spPr>
          <a:xfrm>
            <a:off x="7396822" y="14510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3" name="Freeform: Shape 1012">
            <a:extLst>
              <a:ext uri="{FF2B5EF4-FFF2-40B4-BE49-F238E27FC236}">
                <a16:creationId xmlns:a16="http://schemas.microsoft.com/office/drawing/2014/main" id="{5FE7A520-8711-C7E9-A97E-618FD5E7DF93}"/>
              </a:ext>
            </a:extLst>
          </p:cNvPr>
          <p:cNvSpPr/>
          <p:nvPr/>
        </p:nvSpPr>
        <p:spPr>
          <a:xfrm>
            <a:off x="7451152" y="1505405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4" name="Freeform: Shape 1013">
            <a:extLst>
              <a:ext uri="{FF2B5EF4-FFF2-40B4-BE49-F238E27FC236}">
                <a16:creationId xmlns:a16="http://schemas.microsoft.com/office/drawing/2014/main" id="{5A54CC1A-F5B4-D1C1-6590-10257377EEBA}"/>
              </a:ext>
            </a:extLst>
          </p:cNvPr>
          <p:cNvSpPr/>
          <p:nvPr/>
        </p:nvSpPr>
        <p:spPr>
          <a:xfrm>
            <a:off x="7396822" y="17045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5" name="Freeform: Shape 1014">
            <a:extLst>
              <a:ext uri="{FF2B5EF4-FFF2-40B4-BE49-F238E27FC236}">
                <a16:creationId xmlns:a16="http://schemas.microsoft.com/office/drawing/2014/main" id="{EC099743-2703-246F-4A3C-95521C686A8D}"/>
              </a:ext>
            </a:extLst>
          </p:cNvPr>
          <p:cNvSpPr/>
          <p:nvPr/>
        </p:nvSpPr>
        <p:spPr>
          <a:xfrm>
            <a:off x="7451152" y="1758902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6" name="Freeform: Shape 1015">
            <a:extLst>
              <a:ext uri="{FF2B5EF4-FFF2-40B4-BE49-F238E27FC236}">
                <a16:creationId xmlns:a16="http://schemas.microsoft.com/office/drawing/2014/main" id="{8A561BC2-ED26-C07E-A956-5F9C55A253CF}"/>
              </a:ext>
            </a:extLst>
          </p:cNvPr>
          <p:cNvSpPr/>
          <p:nvPr/>
        </p:nvSpPr>
        <p:spPr>
          <a:xfrm>
            <a:off x="7396822" y="195807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7" name="Freeform: Shape 1016">
            <a:extLst>
              <a:ext uri="{FF2B5EF4-FFF2-40B4-BE49-F238E27FC236}">
                <a16:creationId xmlns:a16="http://schemas.microsoft.com/office/drawing/2014/main" id="{D382AF2C-65E5-EEF4-331D-3D1907BCD03E}"/>
              </a:ext>
            </a:extLst>
          </p:cNvPr>
          <p:cNvSpPr/>
          <p:nvPr/>
        </p:nvSpPr>
        <p:spPr>
          <a:xfrm>
            <a:off x="7451152" y="2012399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8" name="Freeform: Shape 1017">
            <a:extLst>
              <a:ext uri="{FF2B5EF4-FFF2-40B4-BE49-F238E27FC236}">
                <a16:creationId xmlns:a16="http://schemas.microsoft.com/office/drawing/2014/main" id="{4C821E6B-EE5E-23D5-97F2-783E94CAA9CA}"/>
              </a:ext>
            </a:extLst>
          </p:cNvPr>
          <p:cNvSpPr/>
          <p:nvPr/>
        </p:nvSpPr>
        <p:spPr>
          <a:xfrm>
            <a:off x="7396822" y="221157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9" name="Freeform: Shape 1018">
            <a:extLst>
              <a:ext uri="{FF2B5EF4-FFF2-40B4-BE49-F238E27FC236}">
                <a16:creationId xmlns:a16="http://schemas.microsoft.com/office/drawing/2014/main" id="{84DE306A-2541-2A73-4345-5D60282D1F99}"/>
              </a:ext>
            </a:extLst>
          </p:cNvPr>
          <p:cNvSpPr/>
          <p:nvPr/>
        </p:nvSpPr>
        <p:spPr>
          <a:xfrm>
            <a:off x="7396822" y="24650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0" name="Freeform: Shape 1019">
            <a:extLst>
              <a:ext uri="{FF2B5EF4-FFF2-40B4-BE49-F238E27FC236}">
                <a16:creationId xmlns:a16="http://schemas.microsoft.com/office/drawing/2014/main" id="{1EF7E966-7407-64FF-F66C-E142D4997BB6}"/>
              </a:ext>
            </a:extLst>
          </p:cNvPr>
          <p:cNvSpPr/>
          <p:nvPr/>
        </p:nvSpPr>
        <p:spPr>
          <a:xfrm>
            <a:off x="7396822" y="27185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1" name="Freeform: Shape 1020">
            <a:extLst>
              <a:ext uri="{FF2B5EF4-FFF2-40B4-BE49-F238E27FC236}">
                <a16:creationId xmlns:a16="http://schemas.microsoft.com/office/drawing/2014/main" id="{D8F94A8A-D63D-4A9A-1998-0CF1D48F8D93}"/>
              </a:ext>
            </a:extLst>
          </p:cNvPr>
          <p:cNvSpPr/>
          <p:nvPr/>
        </p:nvSpPr>
        <p:spPr>
          <a:xfrm>
            <a:off x="7396822" y="297206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2" name="Freeform: Shape 1021">
            <a:extLst>
              <a:ext uri="{FF2B5EF4-FFF2-40B4-BE49-F238E27FC236}">
                <a16:creationId xmlns:a16="http://schemas.microsoft.com/office/drawing/2014/main" id="{2C8FE4C4-3756-697B-D002-B583F95B09BE}"/>
              </a:ext>
            </a:extLst>
          </p:cNvPr>
          <p:cNvSpPr/>
          <p:nvPr/>
        </p:nvSpPr>
        <p:spPr>
          <a:xfrm>
            <a:off x="7460204" y="303543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3" name="Freeform: Shape 1022">
            <a:extLst>
              <a:ext uri="{FF2B5EF4-FFF2-40B4-BE49-F238E27FC236}">
                <a16:creationId xmlns:a16="http://schemas.microsoft.com/office/drawing/2014/main" id="{E4DAD8F7-2B4C-F13F-4BBA-A511EF24CA40}"/>
              </a:ext>
            </a:extLst>
          </p:cNvPr>
          <p:cNvSpPr/>
          <p:nvPr/>
        </p:nvSpPr>
        <p:spPr>
          <a:xfrm>
            <a:off x="7460204" y="303543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4" name="Freeform: Shape 1023">
            <a:extLst>
              <a:ext uri="{FF2B5EF4-FFF2-40B4-BE49-F238E27FC236}">
                <a16:creationId xmlns:a16="http://schemas.microsoft.com/office/drawing/2014/main" id="{5CCD1209-51EA-A5FF-6728-063A40F31D96}"/>
              </a:ext>
            </a:extLst>
          </p:cNvPr>
          <p:cNvSpPr/>
          <p:nvPr/>
        </p:nvSpPr>
        <p:spPr>
          <a:xfrm>
            <a:off x="7396822" y="322556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5" name="Freeform: Shape 1024">
            <a:extLst>
              <a:ext uri="{FF2B5EF4-FFF2-40B4-BE49-F238E27FC236}">
                <a16:creationId xmlns:a16="http://schemas.microsoft.com/office/drawing/2014/main" id="{8E4F10A9-C035-8D38-AF04-FDB8130CFE16}"/>
              </a:ext>
            </a:extLst>
          </p:cNvPr>
          <p:cNvSpPr/>
          <p:nvPr/>
        </p:nvSpPr>
        <p:spPr>
          <a:xfrm>
            <a:off x="7460204" y="328893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6" name="Freeform: Shape 1025">
            <a:extLst>
              <a:ext uri="{FF2B5EF4-FFF2-40B4-BE49-F238E27FC236}">
                <a16:creationId xmlns:a16="http://schemas.microsoft.com/office/drawing/2014/main" id="{6D5A261E-BEC2-2B6E-6D91-23ACD94856D4}"/>
              </a:ext>
            </a:extLst>
          </p:cNvPr>
          <p:cNvSpPr/>
          <p:nvPr/>
        </p:nvSpPr>
        <p:spPr>
          <a:xfrm>
            <a:off x="7460204" y="328893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7" name="Freeform: Shape 1026">
            <a:extLst>
              <a:ext uri="{FF2B5EF4-FFF2-40B4-BE49-F238E27FC236}">
                <a16:creationId xmlns:a16="http://schemas.microsoft.com/office/drawing/2014/main" id="{F33C4E34-A4D0-0635-D013-9A47C011AA13}"/>
              </a:ext>
            </a:extLst>
          </p:cNvPr>
          <p:cNvSpPr/>
          <p:nvPr/>
        </p:nvSpPr>
        <p:spPr>
          <a:xfrm>
            <a:off x="7396822" y="347905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8" name="Freeform: Shape 1027">
            <a:extLst>
              <a:ext uri="{FF2B5EF4-FFF2-40B4-BE49-F238E27FC236}">
                <a16:creationId xmlns:a16="http://schemas.microsoft.com/office/drawing/2014/main" id="{1E8F07CF-3BC4-5594-B248-4B6030F74004}"/>
              </a:ext>
            </a:extLst>
          </p:cNvPr>
          <p:cNvSpPr/>
          <p:nvPr/>
        </p:nvSpPr>
        <p:spPr>
          <a:xfrm>
            <a:off x="7396822" y="373255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9" name="Freeform: Shape 1028">
            <a:extLst>
              <a:ext uri="{FF2B5EF4-FFF2-40B4-BE49-F238E27FC236}">
                <a16:creationId xmlns:a16="http://schemas.microsoft.com/office/drawing/2014/main" id="{BF383CE6-D8DF-B572-C12E-7EBEBA4AEF51}"/>
              </a:ext>
            </a:extLst>
          </p:cNvPr>
          <p:cNvSpPr/>
          <p:nvPr/>
        </p:nvSpPr>
        <p:spPr>
          <a:xfrm>
            <a:off x="7451152" y="3786879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0" name="Freeform: Shape 1029">
            <a:extLst>
              <a:ext uri="{FF2B5EF4-FFF2-40B4-BE49-F238E27FC236}">
                <a16:creationId xmlns:a16="http://schemas.microsoft.com/office/drawing/2014/main" id="{34E14D34-9FB5-32C4-507A-5B82DBCE6683}"/>
              </a:ext>
            </a:extLst>
          </p:cNvPr>
          <p:cNvSpPr/>
          <p:nvPr/>
        </p:nvSpPr>
        <p:spPr>
          <a:xfrm>
            <a:off x="7650353" y="14510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1" name="Freeform: Shape 1030">
            <a:extLst>
              <a:ext uri="{FF2B5EF4-FFF2-40B4-BE49-F238E27FC236}">
                <a16:creationId xmlns:a16="http://schemas.microsoft.com/office/drawing/2014/main" id="{627127A3-56AC-C28C-EF68-907620C4D7C1}"/>
              </a:ext>
            </a:extLst>
          </p:cNvPr>
          <p:cNvSpPr/>
          <p:nvPr/>
        </p:nvSpPr>
        <p:spPr>
          <a:xfrm>
            <a:off x="7650353" y="17045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2" name="Freeform: Shape 1031">
            <a:extLst>
              <a:ext uri="{FF2B5EF4-FFF2-40B4-BE49-F238E27FC236}">
                <a16:creationId xmlns:a16="http://schemas.microsoft.com/office/drawing/2014/main" id="{43C5C701-3CC8-E5B0-3017-D1BBC6C62B21}"/>
              </a:ext>
            </a:extLst>
          </p:cNvPr>
          <p:cNvSpPr/>
          <p:nvPr/>
        </p:nvSpPr>
        <p:spPr>
          <a:xfrm>
            <a:off x="7704683" y="1758902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3" name="Freeform: Shape 1032">
            <a:extLst>
              <a:ext uri="{FF2B5EF4-FFF2-40B4-BE49-F238E27FC236}">
                <a16:creationId xmlns:a16="http://schemas.microsoft.com/office/drawing/2014/main" id="{F2BA45F9-4B8F-E70E-090E-30849BB73FFA}"/>
              </a:ext>
            </a:extLst>
          </p:cNvPr>
          <p:cNvSpPr/>
          <p:nvPr/>
        </p:nvSpPr>
        <p:spPr>
          <a:xfrm>
            <a:off x="7650353" y="195807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4" name="Freeform: Shape 1033">
            <a:extLst>
              <a:ext uri="{FF2B5EF4-FFF2-40B4-BE49-F238E27FC236}">
                <a16:creationId xmlns:a16="http://schemas.microsoft.com/office/drawing/2014/main" id="{691D0FDC-0844-363A-10FA-977CE9D94E09}"/>
              </a:ext>
            </a:extLst>
          </p:cNvPr>
          <p:cNvSpPr/>
          <p:nvPr/>
        </p:nvSpPr>
        <p:spPr>
          <a:xfrm>
            <a:off x="7650353" y="221157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5" name="Freeform: Shape 1034">
            <a:extLst>
              <a:ext uri="{FF2B5EF4-FFF2-40B4-BE49-F238E27FC236}">
                <a16:creationId xmlns:a16="http://schemas.microsoft.com/office/drawing/2014/main" id="{EEDDB6C8-40F4-A832-B2E2-CBAC56A0D10E}"/>
              </a:ext>
            </a:extLst>
          </p:cNvPr>
          <p:cNvSpPr/>
          <p:nvPr/>
        </p:nvSpPr>
        <p:spPr>
          <a:xfrm>
            <a:off x="7704683" y="2265896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6" name="Freeform: Shape 1035">
            <a:extLst>
              <a:ext uri="{FF2B5EF4-FFF2-40B4-BE49-F238E27FC236}">
                <a16:creationId xmlns:a16="http://schemas.microsoft.com/office/drawing/2014/main" id="{F18CA90D-8816-4201-6A81-DDA9D03C916B}"/>
              </a:ext>
            </a:extLst>
          </p:cNvPr>
          <p:cNvSpPr/>
          <p:nvPr/>
        </p:nvSpPr>
        <p:spPr>
          <a:xfrm>
            <a:off x="7650353" y="24650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7" name="Freeform: Shape 1036">
            <a:extLst>
              <a:ext uri="{FF2B5EF4-FFF2-40B4-BE49-F238E27FC236}">
                <a16:creationId xmlns:a16="http://schemas.microsoft.com/office/drawing/2014/main" id="{57BACE18-77F9-CFC7-8F54-52E76E6C702C}"/>
              </a:ext>
            </a:extLst>
          </p:cNvPr>
          <p:cNvSpPr/>
          <p:nvPr/>
        </p:nvSpPr>
        <p:spPr>
          <a:xfrm>
            <a:off x="7650353" y="27185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8" name="Freeform: Shape 1037">
            <a:extLst>
              <a:ext uri="{FF2B5EF4-FFF2-40B4-BE49-F238E27FC236}">
                <a16:creationId xmlns:a16="http://schemas.microsoft.com/office/drawing/2014/main" id="{8066001A-3901-6550-62C8-CE8E1210E92B}"/>
              </a:ext>
            </a:extLst>
          </p:cNvPr>
          <p:cNvSpPr/>
          <p:nvPr/>
        </p:nvSpPr>
        <p:spPr>
          <a:xfrm>
            <a:off x="7650353" y="297206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069A88D0-C269-C7A4-F5CD-A9C59BC4A9EB}"/>
              </a:ext>
            </a:extLst>
          </p:cNvPr>
          <p:cNvSpPr/>
          <p:nvPr/>
        </p:nvSpPr>
        <p:spPr>
          <a:xfrm>
            <a:off x="7713735" y="303543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0" name="Freeform: Shape 1039">
            <a:extLst>
              <a:ext uri="{FF2B5EF4-FFF2-40B4-BE49-F238E27FC236}">
                <a16:creationId xmlns:a16="http://schemas.microsoft.com/office/drawing/2014/main" id="{D039464D-C08C-06D7-2365-4A27C270454C}"/>
              </a:ext>
            </a:extLst>
          </p:cNvPr>
          <p:cNvSpPr/>
          <p:nvPr/>
        </p:nvSpPr>
        <p:spPr>
          <a:xfrm>
            <a:off x="7713735" y="303543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1" name="Freeform: Shape 1040">
            <a:extLst>
              <a:ext uri="{FF2B5EF4-FFF2-40B4-BE49-F238E27FC236}">
                <a16:creationId xmlns:a16="http://schemas.microsoft.com/office/drawing/2014/main" id="{586F6A89-24E5-3CA7-437D-ABC491CB1585}"/>
              </a:ext>
            </a:extLst>
          </p:cNvPr>
          <p:cNvSpPr/>
          <p:nvPr/>
        </p:nvSpPr>
        <p:spPr>
          <a:xfrm>
            <a:off x="7650353" y="322556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2" name="Freeform: Shape 1041">
            <a:extLst>
              <a:ext uri="{FF2B5EF4-FFF2-40B4-BE49-F238E27FC236}">
                <a16:creationId xmlns:a16="http://schemas.microsoft.com/office/drawing/2014/main" id="{E3826940-8D4F-0375-12FD-98530BA4C1E5}"/>
              </a:ext>
            </a:extLst>
          </p:cNvPr>
          <p:cNvSpPr/>
          <p:nvPr/>
        </p:nvSpPr>
        <p:spPr>
          <a:xfrm>
            <a:off x="7713735" y="328893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3" name="Freeform: Shape 1042">
            <a:extLst>
              <a:ext uri="{FF2B5EF4-FFF2-40B4-BE49-F238E27FC236}">
                <a16:creationId xmlns:a16="http://schemas.microsoft.com/office/drawing/2014/main" id="{EDCB974E-930F-5004-11AC-910D03432048}"/>
              </a:ext>
            </a:extLst>
          </p:cNvPr>
          <p:cNvSpPr/>
          <p:nvPr/>
        </p:nvSpPr>
        <p:spPr>
          <a:xfrm>
            <a:off x="7713735" y="328893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4" name="Freeform: Shape 1043">
            <a:extLst>
              <a:ext uri="{FF2B5EF4-FFF2-40B4-BE49-F238E27FC236}">
                <a16:creationId xmlns:a16="http://schemas.microsoft.com/office/drawing/2014/main" id="{0EEDF4D4-5A26-1610-CE3D-1E43DEA9908F}"/>
              </a:ext>
            </a:extLst>
          </p:cNvPr>
          <p:cNvSpPr/>
          <p:nvPr/>
        </p:nvSpPr>
        <p:spPr>
          <a:xfrm>
            <a:off x="7650353" y="347905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5" name="Freeform: Shape 1044">
            <a:extLst>
              <a:ext uri="{FF2B5EF4-FFF2-40B4-BE49-F238E27FC236}">
                <a16:creationId xmlns:a16="http://schemas.microsoft.com/office/drawing/2014/main" id="{9DFE2F64-7930-BA6E-8F2F-97B9B016E492}"/>
              </a:ext>
            </a:extLst>
          </p:cNvPr>
          <p:cNvSpPr/>
          <p:nvPr/>
        </p:nvSpPr>
        <p:spPr>
          <a:xfrm>
            <a:off x="7704683" y="3533382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6" name="Freeform: Shape 1045">
            <a:extLst>
              <a:ext uri="{FF2B5EF4-FFF2-40B4-BE49-F238E27FC236}">
                <a16:creationId xmlns:a16="http://schemas.microsoft.com/office/drawing/2014/main" id="{9FCFC4CA-5871-E39E-75EC-0BBFC0354F9A}"/>
              </a:ext>
            </a:extLst>
          </p:cNvPr>
          <p:cNvSpPr/>
          <p:nvPr/>
        </p:nvSpPr>
        <p:spPr>
          <a:xfrm>
            <a:off x="7650353" y="373255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7" name="Freeform: Shape 1046">
            <a:extLst>
              <a:ext uri="{FF2B5EF4-FFF2-40B4-BE49-F238E27FC236}">
                <a16:creationId xmlns:a16="http://schemas.microsoft.com/office/drawing/2014/main" id="{2470A2BC-3E16-6BFD-4F62-270BAA381C57}"/>
              </a:ext>
            </a:extLst>
          </p:cNvPr>
          <p:cNvSpPr/>
          <p:nvPr/>
        </p:nvSpPr>
        <p:spPr>
          <a:xfrm>
            <a:off x="7704683" y="3786879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8" name="Freeform: Shape 1047">
            <a:extLst>
              <a:ext uri="{FF2B5EF4-FFF2-40B4-BE49-F238E27FC236}">
                <a16:creationId xmlns:a16="http://schemas.microsoft.com/office/drawing/2014/main" id="{15A4F988-1BA8-BA29-B24B-2C0013D12684}"/>
              </a:ext>
            </a:extLst>
          </p:cNvPr>
          <p:cNvSpPr/>
          <p:nvPr/>
        </p:nvSpPr>
        <p:spPr>
          <a:xfrm>
            <a:off x="7903883" y="14510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9" name="Freeform: Shape 1048">
            <a:extLst>
              <a:ext uri="{FF2B5EF4-FFF2-40B4-BE49-F238E27FC236}">
                <a16:creationId xmlns:a16="http://schemas.microsoft.com/office/drawing/2014/main" id="{DD52882B-92B3-5148-A012-E4267E88ED6A}"/>
              </a:ext>
            </a:extLst>
          </p:cNvPr>
          <p:cNvSpPr/>
          <p:nvPr/>
        </p:nvSpPr>
        <p:spPr>
          <a:xfrm>
            <a:off x="7903883" y="17045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0" name="Freeform: Shape 1049">
            <a:extLst>
              <a:ext uri="{FF2B5EF4-FFF2-40B4-BE49-F238E27FC236}">
                <a16:creationId xmlns:a16="http://schemas.microsoft.com/office/drawing/2014/main" id="{EE977431-CCC4-4E00-29AE-EA67658A1572}"/>
              </a:ext>
            </a:extLst>
          </p:cNvPr>
          <p:cNvSpPr/>
          <p:nvPr/>
        </p:nvSpPr>
        <p:spPr>
          <a:xfrm>
            <a:off x="7967265" y="176795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1" name="Freeform: Shape 1050">
            <a:extLst>
              <a:ext uri="{FF2B5EF4-FFF2-40B4-BE49-F238E27FC236}">
                <a16:creationId xmlns:a16="http://schemas.microsoft.com/office/drawing/2014/main" id="{5D76ECDF-19B2-4903-11BD-ADA5EA4053DB}"/>
              </a:ext>
            </a:extLst>
          </p:cNvPr>
          <p:cNvSpPr/>
          <p:nvPr/>
        </p:nvSpPr>
        <p:spPr>
          <a:xfrm>
            <a:off x="7967265" y="176795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2" name="Freeform: Shape 1051">
            <a:extLst>
              <a:ext uri="{FF2B5EF4-FFF2-40B4-BE49-F238E27FC236}">
                <a16:creationId xmlns:a16="http://schemas.microsoft.com/office/drawing/2014/main" id="{902A6752-C545-012C-2191-8739E68C41F3}"/>
              </a:ext>
            </a:extLst>
          </p:cNvPr>
          <p:cNvSpPr/>
          <p:nvPr/>
        </p:nvSpPr>
        <p:spPr>
          <a:xfrm>
            <a:off x="7903883" y="24650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3" name="Freeform: Shape 1052">
            <a:extLst>
              <a:ext uri="{FF2B5EF4-FFF2-40B4-BE49-F238E27FC236}">
                <a16:creationId xmlns:a16="http://schemas.microsoft.com/office/drawing/2014/main" id="{861D9656-F8C6-EC0A-66DE-E14870896BD1}"/>
              </a:ext>
            </a:extLst>
          </p:cNvPr>
          <p:cNvSpPr/>
          <p:nvPr/>
        </p:nvSpPr>
        <p:spPr>
          <a:xfrm>
            <a:off x="7903883" y="27185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4" name="Freeform: Shape 1053">
            <a:extLst>
              <a:ext uri="{FF2B5EF4-FFF2-40B4-BE49-F238E27FC236}">
                <a16:creationId xmlns:a16="http://schemas.microsoft.com/office/drawing/2014/main" id="{6FCA7801-A1AA-B336-FE5A-D50858824F88}"/>
              </a:ext>
            </a:extLst>
          </p:cNvPr>
          <p:cNvSpPr/>
          <p:nvPr/>
        </p:nvSpPr>
        <p:spPr>
          <a:xfrm>
            <a:off x="7903883" y="347905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5" name="Freeform: Shape 1054">
            <a:extLst>
              <a:ext uri="{FF2B5EF4-FFF2-40B4-BE49-F238E27FC236}">
                <a16:creationId xmlns:a16="http://schemas.microsoft.com/office/drawing/2014/main" id="{DB990A1C-314B-21B3-7F37-4A6245345011}"/>
              </a:ext>
            </a:extLst>
          </p:cNvPr>
          <p:cNvSpPr/>
          <p:nvPr/>
        </p:nvSpPr>
        <p:spPr>
          <a:xfrm>
            <a:off x="7903883" y="373255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6" name="Freeform: Shape 1055">
            <a:extLst>
              <a:ext uri="{FF2B5EF4-FFF2-40B4-BE49-F238E27FC236}">
                <a16:creationId xmlns:a16="http://schemas.microsoft.com/office/drawing/2014/main" id="{2F048B09-47AF-74A1-3C24-35F97572AB87}"/>
              </a:ext>
            </a:extLst>
          </p:cNvPr>
          <p:cNvSpPr/>
          <p:nvPr/>
        </p:nvSpPr>
        <p:spPr>
          <a:xfrm>
            <a:off x="7958213" y="3786879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7" name="Freeform: Shape 1056">
            <a:extLst>
              <a:ext uri="{FF2B5EF4-FFF2-40B4-BE49-F238E27FC236}">
                <a16:creationId xmlns:a16="http://schemas.microsoft.com/office/drawing/2014/main" id="{C446AB1D-08D1-CD5C-C6BC-AFFE6AC1F5D1}"/>
              </a:ext>
            </a:extLst>
          </p:cNvPr>
          <p:cNvSpPr/>
          <p:nvPr/>
        </p:nvSpPr>
        <p:spPr>
          <a:xfrm>
            <a:off x="8157413" y="14510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8" name="Freeform: Shape 1057">
            <a:extLst>
              <a:ext uri="{FF2B5EF4-FFF2-40B4-BE49-F238E27FC236}">
                <a16:creationId xmlns:a16="http://schemas.microsoft.com/office/drawing/2014/main" id="{E7E1C8F2-DFE8-7027-592B-608C9F3A0DAE}"/>
              </a:ext>
            </a:extLst>
          </p:cNvPr>
          <p:cNvSpPr/>
          <p:nvPr/>
        </p:nvSpPr>
        <p:spPr>
          <a:xfrm>
            <a:off x="8220795" y="1514455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5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9" name="Freeform: Shape 1058">
            <a:extLst>
              <a:ext uri="{FF2B5EF4-FFF2-40B4-BE49-F238E27FC236}">
                <a16:creationId xmlns:a16="http://schemas.microsoft.com/office/drawing/2014/main" id="{713E8D63-7B37-5DF1-2928-2D7DC13BACAA}"/>
              </a:ext>
            </a:extLst>
          </p:cNvPr>
          <p:cNvSpPr/>
          <p:nvPr/>
        </p:nvSpPr>
        <p:spPr>
          <a:xfrm>
            <a:off x="8220795" y="1514455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5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0" name="Freeform: Shape 1059">
            <a:extLst>
              <a:ext uri="{FF2B5EF4-FFF2-40B4-BE49-F238E27FC236}">
                <a16:creationId xmlns:a16="http://schemas.microsoft.com/office/drawing/2014/main" id="{364C00EA-A5FC-14DC-1F15-A5027D07F3E1}"/>
              </a:ext>
            </a:extLst>
          </p:cNvPr>
          <p:cNvSpPr/>
          <p:nvPr/>
        </p:nvSpPr>
        <p:spPr>
          <a:xfrm>
            <a:off x="8157413" y="17045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1" name="Freeform: Shape 1060">
            <a:extLst>
              <a:ext uri="{FF2B5EF4-FFF2-40B4-BE49-F238E27FC236}">
                <a16:creationId xmlns:a16="http://schemas.microsoft.com/office/drawing/2014/main" id="{8DEEA2A0-3B9F-CC90-9C16-C8EE30FEAD32}"/>
              </a:ext>
            </a:extLst>
          </p:cNvPr>
          <p:cNvSpPr/>
          <p:nvPr/>
        </p:nvSpPr>
        <p:spPr>
          <a:xfrm>
            <a:off x="8220795" y="176795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2" name="Freeform: Shape 1061">
            <a:extLst>
              <a:ext uri="{FF2B5EF4-FFF2-40B4-BE49-F238E27FC236}">
                <a16:creationId xmlns:a16="http://schemas.microsoft.com/office/drawing/2014/main" id="{EF130C60-BD72-CEB9-77B6-8B38B90B2D6C}"/>
              </a:ext>
            </a:extLst>
          </p:cNvPr>
          <p:cNvSpPr/>
          <p:nvPr/>
        </p:nvSpPr>
        <p:spPr>
          <a:xfrm>
            <a:off x="8220795" y="176795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3" name="Freeform: Shape 1062">
            <a:extLst>
              <a:ext uri="{FF2B5EF4-FFF2-40B4-BE49-F238E27FC236}">
                <a16:creationId xmlns:a16="http://schemas.microsoft.com/office/drawing/2014/main" id="{8473947B-E653-221E-403E-07C90D751D89}"/>
              </a:ext>
            </a:extLst>
          </p:cNvPr>
          <p:cNvSpPr/>
          <p:nvPr/>
        </p:nvSpPr>
        <p:spPr>
          <a:xfrm>
            <a:off x="8157413" y="24650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4" name="Freeform: Shape 1063">
            <a:extLst>
              <a:ext uri="{FF2B5EF4-FFF2-40B4-BE49-F238E27FC236}">
                <a16:creationId xmlns:a16="http://schemas.microsoft.com/office/drawing/2014/main" id="{FD591496-0451-270B-338C-79F2ECCBAA6D}"/>
              </a:ext>
            </a:extLst>
          </p:cNvPr>
          <p:cNvSpPr/>
          <p:nvPr/>
        </p:nvSpPr>
        <p:spPr>
          <a:xfrm>
            <a:off x="8220795" y="252844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5" name="Freeform: Shape 1064">
            <a:extLst>
              <a:ext uri="{FF2B5EF4-FFF2-40B4-BE49-F238E27FC236}">
                <a16:creationId xmlns:a16="http://schemas.microsoft.com/office/drawing/2014/main" id="{8AD57DD1-18CD-E416-2901-1150F1C3A0AA}"/>
              </a:ext>
            </a:extLst>
          </p:cNvPr>
          <p:cNvSpPr/>
          <p:nvPr/>
        </p:nvSpPr>
        <p:spPr>
          <a:xfrm>
            <a:off x="8220795" y="252844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6" name="Freeform: Shape 1065">
            <a:extLst>
              <a:ext uri="{FF2B5EF4-FFF2-40B4-BE49-F238E27FC236}">
                <a16:creationId xmlns:a16="http://schemas.microsoft.com/office/drawing/2014/main" id="{E052A14A-275C-B11B-C5D8-D53AC1C0CB45}"/>
              </a:ext>
            </a:extLst>
          </p:cNvPr>
          <p:cNvSpPr/>
          <p:nvPr/>
        </p:nvSpPr>
        <p:spPr>
          <a:xfrm>
            <a:off x="8157413" y="27185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7" name="Freeform: Shape 1066">
            <a:extLst>
              <a:ext uri="{FF2B5EF4-FFF2-40B4-BE49-F238E27FC236}">
                <a16:creationId xmlns:a16="http://schemas.microsoft.com/office/drawing/2014/main" id="{6ADA8DD1-E3FF-D3E3-8BCE-9FD7EEAC7A65}"/>
              </a:ext>
            </a:extLst>
          </p:cNvPr>
          <p:cNvSpPr/>
          <p:nvPr/>
        </p:nvSpPr>
        <p:spPr>
          <a:xfrm>
            <a:off x="8211743" y="2772891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8" name="Freeform: Shape 1067">
            <a:extLst>
              <a:ext uri="{FF2B5EF4-FFF2-40B4-BE49-F238E27FC236}">
                <a16:creationId xmlns:a16="http://schemas.microsoft.com/office/drawing/2014/main" id="{18C84142-0F11-CC88-E757-D4CD66232150}"/>
              </a:ext>
            </a:extLst>
          </p:cNvPr>
          <p:cNvSpPr/>
          <p:nvPr/>
        </p:nvSpPr>
        <p:spPr>
          <a:xfrm>
            <a:off x="8157413" y="347905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9" name="Freeform: Shape 1068">
            <a:extLst>
              <a:ext uri="{FF2B5EF4-FFF2-40B4-BE49-F238E27FC236}">
                <a16:creationId xmlns:a16="http://schemas.microsoft.com/office/drawing/2014/main" id="{41AA2719-7EB2-BE57-A3F8-F89DA4F7CF0C}"/>
              </a:ext>
            </a:extLst>
          </p:cNvPr>
          <p:cNvSpPr/>
          <p:nvPr/>
        </p:nvSpPr>
        <p:spPr>
          <a:xfrm>
            <a:off x="8157413" y="373255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0" name="Freeform: Shape 1069">
            <a:extLst>
              <a:ext uri="{FF2B5EF4-FFF2-40B4-BE49-F238E27FC236}">
                <a16:creationId xmlns:a16="http://schemas.microsoft.com/office/drawing/2014/main" id="{E4B60861-6FBD-16EA-A40D-8694CDE61C76}"/>
              </a:ext>
            </a:extLst>
          </p:cNvPr>
          <p:cNvSpPr/>
          <p:nvPr/>
        </p:nvSpPr>
        <p:spPr>
          <a:xfrm>
            <a:off x="8410943" y="14510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1" name="Freeform: Shape 1070">
            <a:extLst>
              <a:ext uri="{FF2B5EF4-FFF2-40B4-BE49-F238E27FC236}">
                <a16:creationId xmlns:a16="http://schemas.microsoft.com/office/drawing/2014/main" id="{9FBA61A1-90C6-8226-1810-9E56BDBBF3C6}"/>
              </a:ext>
            </a:extLst>
          </p:cNvPr>
          <p:cNvSpPr/>
          <p:nvPr/>
        </p:nvSpPr>
        <p:spPr>
          <a:xfrm>
            <a:off x="8410943" y="17045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2" name="Freeform: Shape 1071">
            <a:extLst>
              <a:ext uri="{FF2B5EF4-FFF2-40B4-BE49-F238E27FC236}">
                <a16:creationId xmlns:a16="http://schemas.microsoft.com/office/drawing/2014/main" id="{15907C12-F19F-35FE-E1B9-7FFBC0A16EE3}"/>
              </a:ext>
            </a:extLst>
          </p:cNvPr>
          <p:cNvSpPr/>
          <p:nvPr/>
        </p:nvSpPr>
        <p:spPr>
          <a:xfrm>
            <a:off x="8465273" y="1758902"/>
            <a:ext cx="144873" cy="144854"/>
          </a:xfrm>
          <a:custGeom>
            <a:avLst/>
            <a:gdLst>
              <a:gd name="connsiteX0" fmla="*/ 144883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3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3" y="72435"/>
                </a:moveTo>
                <a:cubicBezTo>
                  <a:pt x="144883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3" y="32435"/>
                  <a:pt x="144883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3" name="Freeform: Shape 1072">
            <a:extLst>
              <a:ext uri="{FF2B5EF4-FFF2-40B4-BE49-F238E27FC236}">
                <a16:creationId xmlns:a16="http://schemas.microsoft.com/office/drawing/2014/main" id="{CE70DDE8-630A-51A3-6574-BD78663DD160}"/>
              </a:ext>
            </a:extLst>
          </p:cNvPr>
          <p:cNvSpPr/>
          <p:nvPr/>
        </p:nvSpPr>
        <p:spPr>
          <a:xfrm>
            <a:off x="8410943" y="24650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4" name="Freeform: Shape 1073">
            <a:extLst>
              <a:ext uri="{FF2B5EF4-FFF2-40B4-BE49-F238E27FC236}">
                <a16:creationId xmlns:a16="http://schemas.microsoft.com/office/drawing/2014/main" id="{FAC69079-F257-D1EE-A599-63F2B95E1293}"/>
              </a:ext>
            </a:extLst>
          </p:cNvPr>
          <p:cNvSpPr/>
          <p:nvPr/>
        </p:nvSpPr>
        <p:spPr>
          <a:xfrm>
            <a:off x="8410943" y="27185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5" name="Freeform: Shape 1074">
            <a:extLst>
              <a:ext uri="{FF2B5EF4-FFF2-40B4-BE49-F238E27FC236}">
                <a16:creationId xmlns:a16="http://schemas.microsoft.com/office/drawing/2014/main" id="{6468FCE8-0956-97AA-9730-8D12735EDBC9}"/>
              </a:ext>
            </a:extLst>
          </p:cNvPr>
          <p:cNvSpPr/>
          <p:nvPr/>
        </p:nvSpPr>
        <p:spPr>
          <a:xfrm>
            <a:off x="8410943" y="347905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6" name="Freeform: Shape 1075">
            <a:extLst>
              <a:ext uri="{FF2B5EF4-FFF2-40B4-BE49-F238E27FC236}">
                <a16:creationId xmlns:a16="http://schemas.microsoft.com/office/drawing/2014/main" id="{293806F0-316A-8EC0-282C-FE7E03AFED05}"/>
              </a:ext>
            </a:extLst>
          </p:cNvPr>
          <p:cNvSpPr/>
          <p:nvPr/>
        </p:nvSpPr>
        <p:spPr>
          <a:xfrm>
            <a:off x="8410943" y="373255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7" name="Freeform: Shape 1076">
            <a:extLst>
              <a:ext uri="{FF2B5EF4-FFF2-40B4-BE49-F238E27FC236}">
                <a16:creationId xmlns:a16="http://schemas.microsoft.com/office/drawing/2014/main" id="{36775647-503F-883B-FC24-C2FE42F7F0E4}"/>
              </a:ext>
            </a:extLst>
          </p:cNvPr>
          <p:cNvSpPr/>
          <p:nvPr/>
        </p:nvSpPr>
        <p:spPr>
          <a:xfrm>
            <a:off x="8465273" y="3786879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8" name="Freeform: Shape 1077">
            <a:extLst>
              <a:ext uri="{FF2B5EF4-FFF2-40B4-BE49-F238E27FC236}">
                <a16:creationId xmlns:a16="http://schemas.microsoft.com/office/drawing/2014/main" id="{EC5681CB-C884-1ABD-16D5-EC6E6358C44A}"/>
              </a:ext>
            </a:extLst>
          </p:cNvPr>
          <p:cNvSpPr/>
          <p:nvPr/>
        </p:nvSpPr>
        <p:spPr>
          <a:xfrm>
            <a:off x="8664473" y="14510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9" name="Freeform: Shape 1078">
            <a:extLst>
              <a:ext uri="{FF2B5EF4-FFF2-40B4-BE49-F238E27FC236}">
                <a16:creationId xmlns:a16="http://schemas.microsoft.com/office/drawing/2014/main" id="{97A3392E-2DE0-FED4-CF43-5E1311B40F1C}"/>
              </a:ext>
            </a:extLst>
          </p:cNvPr>
          <p:cNvSpPr/>
          <p:nvPr/>
        </p:nvSpPr>
        <p:spPr>
          <a:xfrm>
            <a:off x="8718805" y="1505405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0" name="Freeform: Shape 1079">
            <a:extLst>
              <a:ext uri="{FF2B5EF4-FFF2-40B4-BE49-F238E27FC236}">
                <a16:creationId xmlns:a16="http://schemas.microsoft.com/office/drawing/2014/main" id="{512B90BF-8A41-E011-D42D-B221410D5664}"/>
              </a:ext>
            </a:extLst>
          </p:cNvPr>
          <p:cNvSpPr/>
          <p:nvPr/>
        </p:nvSpPr>
        <p:spPr>
          <a:xfrm>
            <a:off x="8664473" y="17045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1" name="Freeform: Shape 1080">
            <a:extLst>
              <a:ext uri="{FF2B5EF4-FFF2-40B4-BE49-F238E27FC236}">
                <a16:creationId xmlns:a16="http://schemas.microsoft.com/office/drawing/2014/main" id="{E09DE4C8-6947-D8F4-78CB-516596D7657D}"/>
              </a:ext>
            </a:extLst>
          </p:cNvPr>
          <p:cNvSpPr/>
          <p:nvPr/>
        </p:nvSpPr>
        <p:spPr>
          <a:xfrm>
            <a:off x="8718805" y="1758902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2" name="Freeform: Shape 1081">
            <a:extLst>
              <a:ext uri="{FF2B5EF4-FFF2-40B4-BE49-F238E27FC236}">
                <a16:creationId xmlns:a16="http://schemas.microsoft.com/office/drawing/2014/main" id="{4394104F-792C-E773-7516-2E4C8F15DF3D}"/>
              </a:ext>
            </a:extLst>
          </p:cNvPr>
          <p:cNvSpPr/>
          <p:nvPr/>
        </p:nvSpPr>
        <p:spPr>
          <a:xfrm>
            <a:off x="8664473" y="347905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3" name="Freeform: Shape 1082">
            <a:extLst>
              <a:ext uri="{FF2B5EF4-FFF2-40B4-BE49-F238E27FC236}">
                <a16:creationId xmlns:a16="http://schemas.microsoft.com/office/drawing/2014/main" id="{70BD8939-D0C0-620B-C4C3-506143AC7D07}"/>
              </a:ext>
            </a:extLst>
          </p:cNvPr>
          <p:cNvSpPr/>
          <p:nvPr/>
        </p:nvSpPr>
        <p:spPr>
          <a:xfrm>
            <a:off x="8718805" y="3533382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4" name="Freeform: Shape 1083">
            <a:extLst>
              <a:ext uri="{FF2B5EF4-FFF2-40B4-BE49-F238E27FC236}">
                <a16:creationId xmlns:a16="http://schemas.microsoft.com/office/drawing/2014/main" id="{119B6DD9-9F1C-2E9B-210F-09BD1FB5D2AB}"/>
              </a:ext>
            </a:extLst>
          </p:cNvPr>
          <p:cNvSpPr/>
          <p:nvPr/>
        </p:nvSpPr>
        <p:spPr>
          <a:xfrm>
            <a:off x="8664473" y="373255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5" name="Freeform: Shape 1084">
            <a:extLst>
              <a:ext uri="{FF2B5EF4-FFF2-40B4-BE49-F238E27FC236}">
                <a16:creationId xmlns:a16="http://schemas.microsoft.com/office/drawing/2014/main" id="{C3730714-7886-0BF7-9E48-8356D335A58A}"/>
              </a:ext>
            </a:extLst>
          </p:cNvPr>
          <p:cNvSpPr/>
          <p:nvPr/>
        </p:nvSpPr>
        <p:spPr>
          <a:xfrm>
            <a:off x="8727856" y="3795929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6" name="Freeform: Shape 1085">
            <a:extLst>
              <a:ext uri="{FF2B5EF4-FFF2-40B4-BE49-F238E27FC236}">
                <a16:creationId xmlns:a16="http://schemas.microsoft.com/office/drawing/2014/main" id="{A82CF40D-BA74-083E-83EC-0272C5B7238F}"/>
              </a:ext>
            </a:extLst>
          </p:cNvPr>
          <p:cNvSpPr/>
          <p:nvPr/>
        </p:nvSpPr>
        <p:spPr>
          <a:xfrm>
            <a:off x="8727856" y="3795929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7" name="Freeform: Shape 1086">
            <a:extLst>
              <a:ext uri="{FF2B5EF4-FFF2-40B4-BE49-F238E27FC236}">
                <a16:creationId xmlns:a16="http://schemas.microsoft.com/office/drawing/2014/main" id="{0F499008-DAFE-3447-AD8C-C8117AC50941}"/>
              </a:ext>
            </a:extLst>
          </p:cNvPr>
          <p:cNvSpPr/>
          <p:nvPr/>
        </p:nvSpPr>
        <p:spPr>
          <a:xfrm>
            <a:off x="8918003" y="14510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8" name="Freeform: Shape 1087">
            <a:extLst>
              <a:ext uri="{FF2B5EF4-FFF2-40B4-BE49-F238E27FC236}">
                <a16:creationId xmlns:a16="http://schemas.microsoft.com/office/drawing/2014/main" id="{98094B09-78C5-17C4-C5F6-35E0E7146071}"/>
              </a:ext>
            </a:extLst>
          </p:cNvPr>
          <p:cNvSpPr/>
          <p:nvPr/>
        </p:nvSpPr>
        <p:spPr>
          <a:xfrm>
            <a:off x="8972335" y="1505405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9" name="Freeform: Shape 1088">
            <a:extLst>
              <a:ext uri="{FF2B5EF4-FFF2-40B4-BE49-F238E27FC236}">
                <a16:creationId xmlns:a16="http://schemas.microsoft.com/office/drawing/2014/main" id="{5D1DC855-618D-C1BD-1B3D-9A8CFDA6253A}"/>
              </a:ext>
            </a:extLst>
          </p:cNvPr>
          <p:cNvSpPr/>
          <p:nvPr/>
        </p:nvSpPr>
        <p:spPr>
          <a:xfrm>
            <a:off x="8918003" y="17045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0" name="Freeform: Shape 1089">
            <a:extLst>
              <a:ext uri="{FF2B5EF4-FFF2-40B4-BE49-F238E27FC236}">
                <a16:creationId xmlns:a16="http://schemas.microsoft.com/office/drawing/2014/main" id="{5CAD57C0-4936-7265-301A-E64E99E1B986}"/>
              </a:ext>
            </a:extLst>
          </p:cNvPr>
          <p:cNvSpPr/>
          <p:nvPr/>
        </p:nvSpPr>
        <p:spPr>
          <a:xfrm>
            <a:off x="8981386" y="176795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1" name="Freeform: Shape 1090">
            <a:extLst>
              <a:ext uri="{FF2B5EF4-FFF2-40B4-BE49-F238E27FC236}">
                <a16:creationId xmlns:a16="http://schemas.microsoft.com/office/drawing/2014/main" id="{18AA762F-15A2-5D3A-3D9C-C1A2716562FB}"/>
              </a:ext>
            </a:extLst>
          </p:cNvPr>
          <p:cNvSpPr/>
          <p:nvPr/>
        </p:nvSpPr>
        <p:spPr>
          <a:xfrm>
            <a:off x="8981386" y="176795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2" name="Freeform: Shape 1091">
            <a:extLst>
              <a:ext uri="{FF2B5EF4-FFF2-40B4-BE49-F238E27FC236}">
                <a16:creationId xmlns:a16="http://schemas.microsoft.com/office/drawing/2014/main" id="{314A3D8A-421F-5B18-D31F-1F82B649097E}"/>
              </a:ext>
            </a:extLst>
          </p:cNvPr>
          <p:cNvSpPr/>
          <p:nvPr/>
        </p:nvSpPr>
        <p:spPr>
          <a:xfrm>
            <a:off x="8918003" y="347905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3" name="Freeform: Shape 1092">
            <a:extLst>
              <a:ext uri="{FF2B5EF4-FFF2-40B4-BE49-F238E27FC236}">
                <a16:creationId xmlns:a16="http://schemas.microsoft.com/office/drawing/2014/main" id="{7745494A-FA4D-38FD-1BE9-8D60D30E5128}"/>
              </a:ext>
            </a:extLst>
          </p:cNvPr>
          <p:cNvSpPr/>
          <p:nvPr/>
        </p:nvSpPr>
        <p:spPr>
          <a:xfrm>
            <a:off x="8972335" y="3533382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4" name="Freeform: Shape 1093">
            <a:extLst>
              <a:ext uri="{FF2B5EF4-FFF2-40B4-BE49-F238E27FC236}">
                <a16:creationId xmlns:a16="http://schemas.microsoft.com/office/drawing/2014/main" id="{25D3E410-B2B0-1C61-C7BB-D14E838F352B}"/>
              </a:ext>
            </a:extLst>
          </p:cNvPr>
          <p:cNvSpPr/>
          <p:nvPr/>
        </p:nvSpPr>
        <p:spPr>
          <a:xfrm>
            <a:off x="8918003" y="373255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5" name="Freeform: Shape 1094">
            <a:extLst>
              <a:ext uri="{FF2B5EF4-FFF2-40B4-BE49-F238E27FC236}">
                <a16:creationId xmlns:a16="http://schemas.microsoft.com/office/drawing/2014/main" id="{7A6F6167-6214-3433-9CF3-61D247338BCC}"/>
              </a:ext>
            </a:extLst>
          </p:cNvPr>
          <p:cNvSpPr/>
          <p:nvPr/>
        </p:nvSpPr>
        <p:spPr>
          <a:xfrm>
            <a:off x="8972335" y="3786879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6" name="Freeform: Shape 1095">
            <a:extLst>
              <a:ext uri="{FF2B5EF4-FFF2-40B4-BE49-F238E27FC236}">
                <a16:creationId xmlns:a16="http://schemas.microsoft.com/office/drawing/2014/main" id="{C1E10DD9-9AA4-362F-8514-F4A4DFB70E77}"/>
              </a:ext>
            </a:extLst>
          </p:cNvPr>
          <p:cNvSpPr/>
          <p:nvPr/>
        </p:nvSpPr>
        <p:spPr>
          <a:xfrm>
            <a:off x="9171534" y="14510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7" name="Freeform: Shape 1096">
            <a:extLst>
              <a:ext uri="{FF2B5EF4-FFF2-40B4-BE49-F238E27FC236}">
                <a16:creationId xmlns:a16="http://schemas.microsoft.com/office/drawing/2014/main" id="{5AED0F23-833D-8ED2-8690-9773E6A59E8D}"/>
              </a:ext>
            </a:extLst>
          </p:cNvPr>
          <p:cNvSpPr/>
          <p:nvPr/>
        </p:nvSpPr>
        <p:spPr>
          <a:xfrm>
            <a:off x="9225865" y="1505405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8" name="Freeform: Shape 1097">
            <a:extLst>
              <a:ext uri="{FF2B5EF4-FFF2-40B4-BE49-F238E27FC236}">
                <a16:creationId xmlns:a16="http://schemas.microsoft.com/office/drawing/2014/main" id="{FC02DB1D-401A-27A1-6948-ADA8D21629E4}"/>
              </a:ext>
            </a:extLst>
          </p:cNvPr>
          <p:cNvSpPr/>
          <p:nvPr/>
        </p:nvSpPr>
        <p:spPr>
          <a:xfrm>
            <a:off x="9171534" y="17045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9" name="Freeform: Shape 1098">
            <a:extLst>
              <a:ext uri="{FF2B5EF4-FFF2-40B4-BE49-F238E27FC236}">
                <a16:creationId xmlns:a16="http://schemas.microsoft.com/office/drawing/2014/main" id="{9ACCF441-64F8-5F2E-1414-9977A1964BAF}"/>
              </a:ext>
            </a:extLst>
          </p:cNvPr>
          <p:cNvSpPr/>
          <p:nvPr/>
        </p:nvSpPr>
        <p:spPr>
          <a:xfrm>
            <a:off x="9234916" y="176795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0" name="Freeform: Shape 1099">
            <a:extLst>
              <a:ext uri="{FF2B5EF4-FFF2-40B4-BE49-F238E27FC236}">
                <a16:creationId xmlns:a16="http://schemas.microsoft.com/office/drawing/2014/main" id="{1FF5AB50-86CB-688A-EF59-15C7FCE2149F}"/>
              </a:ext>
            </a:extLst>
          </p:cNvPr>
          <p:cNvSpPr/>
          <p:nvPr/>
        </p:nvSpPr>
        <p:spPr>
          <a:xfrm>
            <a:off x="9234916" y="176795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1" name="Freeform: Shape 1100">
            <a:extLst>
              <a:ext uri="{FF2B5EF4-FFF2-40B4-BE49-F238E27FC236}">
                <a16:creationId xmlns:a16="http://schemas.microsoft.com/office/drawing/2014/main" id="{B3E124CC-4876-DA9C-B113-EE7A8CCE4125}"/>
              </a:ext>
            </a:extLst>
          </p:cNvPr>
          <p:cNvSpPr/>
          <p:nvPr/>
        </p:nvSpPr>
        <p:spPr>
          <a:xfrm>
            <a:off x="9171534" y="347905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2" name="Freeform: Shape 1101">
            <a:extLst>
              <a:ext uri="{FF2B5EF4-FFF2-40B4-BE49-F238E27FC236}">
                <a16:creationId xmlns:a16="http://schemas.microsoft.com/office/drawing/2014/main" id="{1221E79A-14EF-ACB4-0949-033615073CB1}"/>
              </a:ext>
            </a:extLst>
          </p:cNvPr>
          <p:cNvSpPr/>
          <p:nvPr/>
        </p:nvSpPr>
        <p:spPr>
          <a:xfrm>
            <a:off x="9225865" y="3533382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3" name="Freeform: Shape 1102">
            <a:extLst>
              <a:ext uri="{FF2B5EF4-FFF2-40B4-BE49-F238E27FC236}">
                <a16:creationId xmlns:a16="http://schemas.microsoft.com/office/drawing/2014/main" id="{FE1D9551-05B0-2CE5-882B-CC8251C1238F}"/>
              </a:ext>
            </a:extLst>
          </p:cNvPr>
          <p:cNvSpPr/>
          <p:nvPr/>
        </p:nvSpPr>
        <p:spPr>
          <a:xfrm>
            <a:off x="9171534" y="373255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4" name="Freeform: Shape 1103">
            <a:extLst>
              <a:ext uri="{FF2B5EF4-FFF2-40B4-BE49-F238E27FC236}">
                <a16:creationId xmlns:a16="http://schemas.microsoft.com/office/drawing/2014/main" id="{B8F9047F-692D-9F98-B132-4F79147A5E37}"/>
              </a:ext>
            </a:extLst>
          </p:cNvPr>
          <p:cNvSpPr/>
          <p:nvPr/>
        </p:nvSpPr>
        <p:spPr>
          <a:xfrm>
            <a:off x="9234916" y="3795929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5" name="Freeform: Shape 1104">
            <a:extLst>
              <a:ext uri="{FF2B5EF4-FFF2-40B4-BE49-F238E27FC236}">
                <a16:creationId xmlns:a16="http://schemas.microsoft.com/office/drawing/2014/main" id="{29CA644E-4F2C-21E9-B5AB-8289E0F01550}"/>
              </a:ext>
            </a:extLst>
          </p:cNvPr>
          <p:cNvSpPr/>
          <p:nvPr/>
        </p:nvSpPr>
        <p:spPr>
          <a:xfrm>
            <a:off x="9234916" y="3795929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2" name="Freeform: Shape 1321">
            <a:extLst>
              <a:ext uri="{FF2B5EF4-FFF2-40B4-BE49-F238E27FC236}">
                <a16:creationId xmlns:a16="http://schemas.microsoft.com/office/drawing/2014/main" id="{FA31F971-B44C-8D48-0E09-9D70FD9597F6}"/>
              </a:ext>
            </a:extLst>
          </p:cNvPr>
          <p:cNvSpPr/>
          <p:nvPr/>
        </p:nvSpPr>
        <p:spPr>
          <a:xfrm>
            <a:off x="1793465" y="4438435"/>
            <a:ext cx="2053645" cy="2560370"/>
          </a:xfrm>
          <a:custGeom>
            <a:avLst/>
            <a:gdLst>
              <a:gd name="connsiteX0" fmla="*/ 0 w 2053645"/>
              <a:gd name="connsiteY0" fmla="*/ 0 h 2560370"/>
              <a:gd name="connsiteX1" fmla="*/ 2053645 w 2053645"/>
              <a:gd name="connsiteY1" fmla="*/ 0 h 2560370"/>
              <a:gd name="connsiteX2" fmla="*/ 2053645 w 2053645"/>
              <a:gd name="connsiteY2" fmla="*/ 2560371 h 2560370"/>
              <a:gd name="connsiteX3" fmla="*/ 0 w 2053645"/>
              <a:gd name="connsiteY3" fmla="*/ 2560371 h 2560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645" h="2560370">
                <a:moveTo>
                  <a:pt x="0" y="0"/>
                </a:moveTo>
                <a:lnTo>
                  <a:pt x="2053645" y="0"/>
                </a:lnTo>
                <a:lnTo>
                  <a:pt x="2053645" y="2560371"/>
                </a:lnTo>
                <a:lnTo>
                  <a:pt x="0" y="2560371"/>
                </a:lnTo>
                <a:close/>
              </a:path>
            </a:pathLst>
          </a:custGeom>
          <a:solidFill>
            <a:srgbClr val="FFFFFF"/>
          </a:solidFill>
          <a:ln w="12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1" name="Freeform: Shape 1340">
            <a:extLst>
              <a:ext uri="{FF2B5EF4-FFF2-40B4-BE49-F238E27FC236}">
                <a16:creationId xmlns:a16="http://schemas.microsoft.com/office/drawing/2014/main" id="{CAB4FEDD-E11E-AA64-F9DE-D59DC765474E}"/>
              </a:ext>
            </a:extLst>
          </p:cNvPr>
          <p:cNvSpPr/>
          <p:nvPr/>
        </p:nvSpPr>
        <p:spPr>
          <a:xfrm>
            <a:off x="1806166" y="44511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2" name="Freeform: Shape 1341">
            <a:extLst>
              <a:ext uri="{FF2B5EF4-FFF2-40B4-BE49-F238E27FC236}">
                <a16:creationId xmlns:a16="http://schemas.microsoft.com/office/drawing/2014/main" id="{436D5FA2-A557-86F5-4529-BD3C4137C111}"/>
              </a:ext>
            </a:extLst>
          </p:cNvPr>
          <p:cNvSpPr/>
          <p:nvPr/>
        </p:nvSpPr>
        <p:spPr>
          <a:xfrm>
            <a:off x="1869548" y="4514508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6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3" name="Freeform: Shape 1342">
            <a:extLst>
              <a:ext uri="{FF2B5EF4-FFF2-40B4-BE49-F238E27FC236}">
                <a16:creationId xmlns:a16="http://schemas.microsoft.com/office/drawing/2014/main" id="{198E7944-2418-B5C2-326D-F4B2E3C052FB}"/>
              </a:ext>
            </a:extLst>
          </p:cNvPr>
          <p:cNvSpPr/>
          <p:nvPr/>
        </p:nvSpPr>
        <p:spPr>
          <a:xfrm>
            <a:off x="1869548" y="4514508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6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4" name="Freeform: Shape 1343">
            <a:extLst>
              <a:ext uri="{FF2B5EF4-FFF2-40B4-BE49-F238E27FC236}">
                <a16:creationId xmlns:a16="http://schemas.microsoft.com/office/drawing/2014/main" id="{99F7B3A1-CB28-9688-E014-2A5F75CD23E0}"/>
              </a:ext>
            </a:extLst>
          </p:cNvPr>
          <p:cNvSpPr/>
          <p:nvPr/>
        </p:nvSpPr>
        <p:spPr>
          <a:xfrm>
            <a:off x="1806166" y="470463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5" name="Freeform: Shape 1344">
            <a:extLst>
              <a:ext uri="{FF2B5EF4-FFF2-40B4-BE49-F238E27FC236}">
                <a16:creationId xmlns:a16="http://schemas.microsoft.com/office/drawing/2014/main" id="{8EC0651B-C9F9-F011-BA27-02B729CAB093}"/>
              </a:ext>
            </a:extLst>
          </p:cNvPr>
          <p:cNvSpPr/>
          <p:nvPr/>
        </p:nvSpPr>
        <p:spPr>
          <a:xfrm>
            <a:off x="1869548" y="476800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6" name="Freeform: Shape 1345">
            <a:extLst>
              <a:ext uri="{FF2B5EF4-FFF2-40B4-BE49-F238E27FC236}">
                <a16:creationId xmlns:a16="http://schemas.microsoft.com/office/drawing/2014/main" id="{347A36F5-9D72-37FF-ABF7-590B7774F712}"/>
              </a:ext>
            </a:extLst>
          </p:cNvPr>
          <p:cNvSpPr/>
          <p:nvPr/>
        </p:nvSpPr>
        <p:spPr>
          <a:xfrm>
            <a:off x="1869548" y="476800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7" name="Freeform: Shape 1346">
            <a:extLst>
              <a:ext uri="{FF2B5EF4-FFF2-40B4-BE49-F238E27FC236}">
                <a16:creationId xmlns:a16="http://schemas.microsoft.com/office/drawing/2014/main" id="{96FB0746-E071-1850-EE58-3ED99DCB5875}"/>
              </a:ext>
            </a:extLst>
          </p:cNvPr>
          <p:cNvSpPr/>
          <p:nvPr/>
        </p:nvSpPr>
        <p:spPr>
          <a:xfrm>
            <a:off x="1806166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8" name="Freeform: Shape 1347">
            <a:extLst>
              <a:ext uri="{FF2B5EF4-FFF2-40B4-BE49-F238E27FC236}">
                <a16:creationId xmlns:a16="http://schemas.microsoft.com/office/drawing/2014/main" id="{122CF05B-B330-7BC3-7D39-3151B8B67258}"/>
              </a:ext>
            </a:extLst>
          </p:cNvPr>
          <p:cNvSpPr/>
          <p:nvPr/>
        </p:nvSpPr>
        <p:spPr>
          <a:xfrm>
            <a:off x="1860496" y="6533435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9" name="Freeform: Shape 1348">
            <a:extLst>
              <a:ext uri="{FF2B5EF4-FFF2-40B4-BE49-F238E27FC236}">
                <a16:creationId xmlns:a16="http://schemas.microsoft.com/office/drawing/2014/main" id="{1AF27BB1-3BF4-B177-2510-040E51CCB6D8}"/>
              </a:ext>
            </a:extLst>
          </p:cNvPr>
          <p:cNvSpPr/>
          <p:nvPr/>
        </p:nvSpPr>
        <p:spPr>
          <a:xfrm>
            <a:off x="1806166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0" name="Freeform: Shape 1349">
            <a:extLst>
              <a:ext uri="{FF2B5EF4-FFF2-40B4-BE49-F238E27FC236}">
                <a16:creationId xmlns:a16="http://schemas.microsoft.com/office/drawing/2014/main" id="{34BB74B1-17DC-4B83-E527-B9251600945C}"/>
              </a:ext>
            </a:extLst>
          </p:cNvPr>
          <p:cNvSpPr/>
          <p:nvPr/>
        </p:nvSpPr>
        <p:spPr>
          <a:xfrm>
            <a:off x="1869548" y="679598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1" name="Freeform: Shape 1350">
            <a:extLst>
              <a:ext uri="{FF2B5EF4-FFF2-40B4-BE49-F238E27FC236}">
                <a16:creationId xmlns:a16="http://schemas.microsoft.com/office/drawing/2014/main" id="{3156CA7C-0603-3C4B-3CF5-D33A9E4AD2E9}"/>
              </a:ext>
            </a:extLst>
          </p:cNvPr>
          <p:cNvSpPr/>
          <p:nvPr/>
        </p:nvSpPr>
        <p:spPr>
          <a:xfrm>
            <a:off x="1869548" y="679598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2" name="Freeform: Shape 1351">
            <a:extLst>
              <a:ext uri="{FF2B5EF4-FFF2-40B4-BE49-F238E27FC236}">
                <a16:creationId xmlns:a16="http://schemas.microsoft.com/office/drawing/2014/main" id="{A987059F-3B6E-343E-DB58-1DB156E31119}"/>
              </a:ext>
            </a:extLst>
          </p:cNvPr>
          <p:cNvSpPr/>
          <p:nvPr/>
        </p:nvSpPr>
        <p:spPr>
          <a:xfrm>
            <a:off x="2059697" y="44511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3" name="Freeform: Shape 1352">
            <a:extLst>
              <a:ext uri="{FF2B5EF4-FFF2-40B4-BE49-F238E27FC236}">
                <a16:creationId xmlns:a16="http://schemas.microsoft.com/office/drawing/2014/main" id="{726A078A-9EBC-12B0-D974-0AA8C09A8ED4}"/>
              </a:ext>
            </a:extLst>
          </p:cNvPr>
          <p:cNvSpPr/>
          <p:nvPr/>
        </p:nvSpPr>
        <p:spPr>
          <a:xfrm>
            <a:off x="2114027" y="4505458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4" name="Freeform: Shape 1353">
            <a:extLst>
              <a:ext uri="{FF2B5EF4-FFF2-40B4-BE49-F238E27FC236}">
                <a16:creationId xmlns:a16="http://schemas.microsoft.com/office/drawing/2014/main" id="{F216F8DF-0D02-1FEC-3DDA-DEB32C8F5EC1}"/>
              </a:ext>
            </a:extLst>
          </p:cNvPr>
          <p:cNvSpPr/>
          <p:nvPr/>
        </p:nvSpPr>
        <p:spPr>
          <a:xfrm>
            <a:off x="2059697" y="470463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5" name="Freeform: Shape 1354">
            <a:extLst>
              <a:ext uri="{FF2B5EF4-FFF2-40B4-BE49-F238E27FC236}">
                <a16:creationId xmlns:a16="http://schemas.microsoft.com/office/drawing/2014/main" id="{1219A31D-5D65-34F8-0AC2-06316D83887B}"/>
              </a:ext>
            </a:extLst>
          </p:cNvPr>
          <p:cNvSpPr/>
          <p:nvPr/>
        </p:nvSpPr>
        <p:spPr>
          <a:xfrm>
            <a:off x="2059697" y="49581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6" name="Freeform: Shape 1355">
            <a:extLst>
              <a:ext uri="{FF2B5EF4-FFF2-40B4-BE49-F238E27FC236}">
                <a16:creationId xmlns:a16="http://schemas.microsoft.com/office/drawing/2014/main" id="{F24964B0-9ABE-23A3-98A6-164CA493AA57}"/>
              </a:ext>
            </a:extLst>
          </p:cNvPr>
          <p:cNvSpPr/>
          <p:nvPr/>
        </p:nvSpPr>
        <p:spPr>
          <a:xfrm>
            <a:off x="2114027" y="5012452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7" name="Freeform: Shape 1356">
            <a:extLst>
              <a:ext uri="{FF2B5EF4-FFF2-40B4-BE49-F238E27FC236}">
                <a16:creationId xmlns:a16="http://schemas.microsoft.com/office/drawing/2014/main" id="{BD3C5684-F8A1-CD3A-4113-89F799BF39B2}"/>
              </a:ext>
            </a:extLst>
          </p:cNvPr>
          <p:cNvSpPr/>
          <p:nvPr/>
        </p:nvSpPr>
        <p:spPr>
          <a:xfrm>
            <a:off x="2059697" y="521162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8" name="Freeform: Shape 1357">
            <a:extLst>
              <a:ext uri="{FF2B5EF4-FFF2-40B4-BE49-F238E27FC236}">
                <a16:creationId xmlns:a16="http://schemas.microsoft.com/office/drawing/2014/main" id="{64611BE9-F806-5A9A-7AAD-61EB2ABFA5FB}"/>
              </a:ext>
            </a:extLst>
          </p:cNvPr>
          <p:cNvSpPr/>
          <p:nvPr/>
        </p:nvSpPr>
        <p:spPr>
          <a:xfrm>
            <a:off x="2114027" y="5265949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9" name="Freeform: Shape 1358">
            <a:extLst>
              <a:ext uri="{FF2B5EF4-FFF2-40B4-BE49-F238E27FC236}">
                <a16:creationId xmlns:a16="http://schemas.microsoft.com/office/drawing/2014/main" id="{9D982BB3-BC8D-95B9-A774-92D9387DD6F9}"/>
              </a:ext>
            </a:extLst>
          </p:cNvPr>
          <p:cNvSpPr/>
          <p:nvPr/>
        </p:nvSpPr>
        <p:spPr>
          <a:xfrm>
            <a:off x="2059697" y="546512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0" name="Freeform: Shape 1359">
            <a:extLst>
              <a:ext uri="{FF2B5EF4-FFF2-40B4-BE49-F238E27FC236}">
                <a16:creationId xmlns:a16="http://schemas.microsoft.com/office/drawing/2014/main" id="{7C9055A7-D508-93BA-BB3B-691143F44BFA}"/>
              </a:ext>
            </a:extLst>
          </p:cNvPr>
          <p:cNvSpPr/>
          <p:nvPr/>
        </p:nvSpPr>
        <p:spPr>
          <a:xfrm>
            <a:off x="2114027" y="5519446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1" name="Freeform: Shape 1360">
            <a:extLst>
              <a:ext uri="{FF2B5EF4-FFF2-40B4-BE49-F238E27FC236}">
                <a16:creationId xmlns:a16="http://schemas.microsoft.com/office/drawing/2014/main" id="{6AAC18F1-83AC-5D66-6FEF-48BBF1EF1BB4}"/>
              </a:ext>
            </a:extLst>
          </p:cNvPr>
          <p:cNvSpPr/>
          <p:nvPr/>
        </p:nvSpPr>
        <p:spPr>
          <a:xfrm>
            <a:off x="2059697" y="571862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2" name="Freeform: Shape 1361">
            <a:extLst>
              <a:ext uri="{FF2B5EF4-FFF2-40B4-BE49-F238E27FC236}">
                <a16:creationId xmlns:a16="http://schemas.microsoft.com/office/drawing/2014/main" id="{D0E3A761-75E4-BF38-DE53-9B102E06B536}"/>
              </a:ext>
            </a:extLst>
          </p:cNvPr>
          <p:cNvSpPr/>
          <p:nvPr/>
        </p:nvSpPr>
        <p:spPr>
          <a:xfrm>
            <a:off x="2059697" y="597211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3" name="Freeform: Shape 1362">
            <a:extLst>
              <a:ext uri="{FF2B5EF4-FFF2-40B4-BE49-F238E27FC236}">
                <a16:creationId xmlns:a16="http://schemas.microsoft.com/office/drawing/2014/main" id="{B2E9BCAB-A438-BFA7-ED3E-C274CFB3C84D}"/>
              </a:ext>
            </a:extLst>
          </p:cNvPr>
          <p:cNvSpPr/>
          <p:nvPr/>
        </p:nvSpPr>
        <p:spPr>
          <a:xfrm>
            <a:off x="2059697" y="622561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4" name="Freeform: Shape 1363">
            <a:extLst>
              <a:ext uri="{FF2B5EF4-FFF2-40B4-BE49-F238E27FC236}">
                <a16:creationId xmlns:a16="http://schemas.microsoft.com/office/drawing/2014/main" id="{F612D878-032E-88A3-4ACF-6B5F864B0A51}"/>
              </a:ext>
            </a:extLst>
          </p:cNvPr>
          <p:cNvSpPr/>
          <p:nvPr/>
        </p:nvSpPr>
        <p:spPr>
          <a:xfrm>
            <a:off x="2123079" y="628898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5" name="Freeform: Shape 1364">
            <a:extLst>
              <a:ext uri="{FF2B5EF4-FFF2-40B4-BE49-F238E27FC236}">
                <a16:creationId xmlns:a16="http://schemas.microsoft.com/office/drawing/2014/main" id="{42E137A1-39A6-089B-C399-7BBC57607C64}"/>
              </a:ext>
            </a:extLst>
          </p:cNvPr>
          <p:cNvSpPr/>
          <p:nvPr/>
        </p:nvSpPr>
        <p:spPr>
          <a:xfrm>
            <a:off x="2123079" y="628898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6" name="Freeform: Shape 1365">
            <a:extLst>
              <a:ext uri="{FF2B5EF4-FFF2-40B4-BE49-F238E27FC236}">
                <a16:creationId xmlns:a16="http://schemas.microsoft.com/office/drawing/2014/main" id="{4AC8DFE4-987C-F808-A265-D062A51FB7ED}"/>
              </a:ext>
            </a:extLst>
          </p:cNvPr>
          <p:cNvSpPr/>
          <p:nvPr/>
        </p:nvSpPr>
        <p:spPr>
          <a:xfrm>
            <a:off x="2059697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7" name="Freeform: Shape 1366">
            <a:extLst>
              <a:ext uri="{FF2B5EF4-FFF2-40B4-BE49-F238E27FC236}">
                <a16:creationId xmlns:a16="http://schemas.microsoft.com/office/drawing/2014/main" id="{888D4D61-D55E-A635-F1C3-74C7269833DF}"/>
              </a:ext>
            </a:extLst>
          </p:cNvPr>
          <p:cNvSpPr/>
          <p:nvPr/>
        </p:nvSpPr>
        <p:spPr>
          <a:xfrm>
            <a:off x="2059697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8" name="Freeform: Shape 1367">
            <a:extLst>
              <a:ext uri="{FF2B5EF4-FFF2-40B4-BE49-F238E27FC236}">
                <a16:creationId xmlns:a16="http://schemas.microsoft.com/office/drawing/2014/main" id="{0EE37C7F-96BE-42F7-8A33-CF8260D3812D}"/>
              </a:ext>
            </a:extLst>
          </p:cNvPr>
          <p:cNvSpPr/>
          <p:nvPr/>
        </p:nvSpPr>
        <p:spPr>
          <a:xfrm>
            <a:off x="2123079" y="679598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9" name="Freeform: Shape 1368">
            <a:extLst>
              <a:ext uri="{FF2B5EF4-FFF2-40B4-BE49-F238E27FC236}">
                <a16:creationId xmlns:a16="http://schemas.microsoft.com/office/drawing/2014/main" id="{3E84C153-E0AF-56E6-6B9B-9F4DDA3C298C}"/>
              </a:ext>
            </a:extLst>
          </p:cNvPr>
          <p:cNvSpPr/>
          <p:nvPr/>
        </p:nvSpPr>
        <p:spPr>
          <a:xfrm>
            <a:off x="2123079" y="679598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0" name="Freeform: Shape 1369">
            <a:extLst>
              <a:ext uri="{FF2B5EF4-FFF2-40B4-BE49-F238E27FC236}">
                <a16:creationId xmlns:a16="http://schemas.microsoft.com/office/drawing/2014/main" id="{5F249DC5-CB65-A8D3-A6AE-328413A876C1}"/>
              </a:ext>
            </a:extLst>
          </p:cNvPr>
          <p:cNvSpPr/>
          <p:nvPr/>
        </p:nvSpPr>
        <p:spPr>
          <a:xfrm>
            <a:off x="2313227" y="44511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1" name="Freeform: Shape 1370">
            <a:extLst>
              <a:ext uri="{FF2B5EF4-FFF2-40B4-BE49-F238E27FC236}">
                <a16:creationId xmlns:a16="http://schemas.microsoft.com/office/drawing/2014/main" id="{4907E781-69CA-CD46-AECF-293C35A4877D}"/>
              </a:ext>
            </a:extLst>
          </p:cNvPr>
          <p:cNvSpPr/>
          <p:nvPr/>
        </p:nvSpPr>
        <p:spPr>
          <a:xfrm>
            <a:off x="2367557" y="4505458"/>
            <a:ext cx="144873" cy="144854"/>
          </a:xfrm>
          <a:custGeom>
            <a:avLst/>
            <a:gdLst>
              <a:gd name="connsiteX0" fmla="*/ 144883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3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3" y="72435"/>
                </a:moveTo>
                <a:cubicBezTo>
                  <a:pt x="144883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3" y="32435"/>
                  <a:pt x="144883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2" name="Freeform: Shape 1371">
            <a:extLst>
              <a:ext uri="{FF2B5EF4-FFF2-40B4-BE49-F238E27FC236}">
                <a16:creationId xmlns:a16="http://schemas.microsoft.com/office/drawing/2014/main" id="{88AD65A7-856F-0C29-C417-D5F4C68BA08B}"/>
              </a:ext>
            </a:extLst>
          </p:cNvPr>
          <p:cNvSpPr/>
          <p:nvPr/>
        </p:nvSpPr>
        <p:spPr>
          <a:xfrm>
            <a:off x="2313227" y="470463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3" name="Freeform: Shape 1372">
            <a:extLst>
              <a:ext uri="{FF2B5EF4-FFF2-40B4-BE49-F238E27FC236}">
                <a16:creationId xmlns:a16="http://schemas.microsoft.com/office/drawing/2014/main" id="{4F891253-DDF2-4A31-616C-B29947D0ADEB}"/>
              </a:ext>
            </a:extLst>
          </p:cNvPr>
          <p:cNvSpPr/>
          <p:nvPr/>
        </p:nvSpPr>
        <p:spPr>
          <a:xfrm>
            <a:off x="2313227" y="49581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4" name="Freeform: Shape 1373">
            <a:extLst>
              <a:ext uri="{FF2B5EF4-FFF2-40B4-BE49-F238E27FC236}">
                <a16:creationId xmlns:a16="http://schemas.microsoft.com/office/drawing/2014/main" id="{97EFFACB-400E-71EB-8295-CEC6FFD38FFB}"/>
              </a:ext>
            </a:extLst>
          </p:cNvPr>
          <p:cNvSpPr/>
          <p:nvPr/>
        </p:nvSpPr>
        <p:spPr>
          <a:xfrm>
            <a:off x="2313227" y="521162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5" name="Freeform: Shape 1374">
            <a:extLst>
              <a:ext uri="{FF2B5EF4-FFF2-40B4-BE49-F238E27FC236}">
                <a16:creationId xmlns:a16="http://schemas.microsoft.com/office/drawing/2014/main" id="{6931C4B1-26D0-B568-BE87-3C8D6A5F5060}"/>
              </a:ext>
            </a:extLst>
          </p:cNvPr>
          <p:cNvSpPr/>
          <p:nvPr/>
        </p:nvSpPr>
        <p:spPr>
          <a:xfrm>
            <a:off x="2367557" y="5265949"/>
            <a:ext cx="144873" cy="144854"/>
          </a:xfrm>
          <a:custGeom>
            <a:avLst/>
            <a:gdLst>
              <a:gd name="connsiteX0" fmla="*/ 144883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3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3" y="72435"/>
                </a:moveTo>
                <a:cubicBezTo>
                  <a:pt x="144883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3" y="32435"/>
                  <a:pt x="144883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6" name="Freeform: Shape 1375">
            <a:extLst>
              <a:ext uri="{FF2B5EF4-FFF2-40B4-BE49-F238E27FC236}">
                <a16:creationId xmlns:a16="http://schemas.microsoft.com/office/drawing/2014/main" id="{D6492233-B6B1-9317-2062-6EB4863382EA}"/>
              </a:ext>
            </a:extLst>
          </p:cNvPr>
          <p:cNvSpPr/>
          <p:nvPr/>
        </p:nvSpPr>
        <p:spPr>
          <a:xfrm>
            <a:off x="2313227" y="546512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7" name="Freeform: Shape 1376">
            <a:extLst>
              <a:ext uri="{FF2B5EF4-FFF2-40B4-BE49-F238E27FC236}">
                <a16:creationId xmlns:a16="http://schemas.microsoft.com/office/drawing/2014/main" id="{4D4AB6D1-F004-EF99-F5B4-8D9606CE715D}"/>
              </a:ext>
            </a:extLst>
          </p:cNvPr>
          <p:cNvSpPr/>
          <p:nvPr/>
        </p:nvSpPr>
        <p:spPr>
          <a:xfrm>
            <a:off x="2313227" y="571862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8" name="Freeform: Shape 1377">
            <a:extLst>
              <a:ext uri="{FF2B5EF4-FFF2-40B4-BE49-F238E27FC236}">
                <a16:creationId xmlns:a16="http://schemas.microsoft.com/office/drawing/2014/main" id="{62CD0F61-1FB8-EF2C-1D58-11BC8A97E691}"/>
              </a:ext>
            </a:extLst>
          </p:cNvPr>
          <p:cNvSpPr/>
          <p:nvPr/>
        </p:nvSpPr>
        <p:spPr>
          <a:xfrm>
            <a:off x="2367557" y="5772944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9" name="Freeform: Shape 1378">
            <a:extLst>
              <a:ext uri="{FF2B5EF4-FFF2-40B4-BE49-F238E27FC236}">
                <a16:creationId xmlns:a16="http://schemas.microsoft.com/office/drawing/2014/main" id="{97F18B4D-7267-B139-9E1D-15EABA0C93DA}"/>
              </a:ext>
            </a:extLst>
          </p:cNvPr>
          <p:cNvSpPr/>
          <p:nvPr/>
        </p:nvSpPr>
        <p:spPr>
          <a:xfrm>
            <a:off x="2313227" y="597211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0" name="Freeform: Shape 1379">
            <a:extLst>
              <a:ext uri="{FF2B5EF4-FFF2-40B4-BE49-F238E27FC236}">
                <a16:creationId xmlns:a16="http://schemas.microsoft.com/office/drawing/2014/main" id="{69F3A840-899E-C9EB-4033-42673891E194}"/>
              </a:ext>
            </a:extLst>
          </p:cNvPr>
          <p:cNvSpPr/>
          <p:nvPr/>
        </p:nvSpPr>
        <p:spPr>
          <a:xfrm>
            <a:off x="2367557" y="6026441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1" name="Freeform: Shape 1380">
            <a:extLst>
              <a:ext uri="{FF2B5EF4-FFF2-40B4-BE49-F238E27FC236}">
                <a16:creationId xmlns:a16="http://schemas.microsoft.com/office/drawing/2014/main" id="{38A4B8CF-6FEA-7DB0-E798-62BF88B218B9}"/>
              </a:ext>
            </a:extLst>
          </p:cNvPr>
          <p:cNvSpPr/>
          <p:nvPr/>
        </p:nvSpPr>
        <p:spPr>
          <a:xfrm>
            <a:off x="2313227" y="622561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2" name="Freeform: Shape 1381">
            <a:extLst>
              <a:ext uri="{FF2B5EF4-FFF2-40B4-BE49-F238E27FC236}">
                <a16:creationId xmlns:a16="http://schemas.microsoft.com/office/drawing/2014/main" id="{F9BF0B00-7A1B-AAD9-624C-2DAD4DD564A6}"/>
              </a:ext>
            </a:extLst>
          </p:cNvPr>
          <p:cNvSpPr/>
          <p:nvPr/>
        </p:nvSpPr>
        <p:spPr>
          <a:xfrm>
            <a:off x="2313227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3" name="Freeform: Shape 1382">
            <a:extLst>
              <a:ext uri="{FF2B5EF4-FFF2-40B4-BE49-F238E27FC236}">
                <a16:creationId xmlns:a16="http://schemas.microsoft.com/office/drawing/2014/main" id="{0827D49B-0C54-9ADC-1CFF-7C21E316ED25}"/>
              </a:ext>
            </a:extLst>
          </p:cNvPr>
          <p:cNvSpPr/>
          <p:nvPr/>
        </p:nvSpPr>
        <p:spPr>
          <a:xfrm>
            <a:off x="2367557" y="6533435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4" name="Freeform: Shape 1383">
            <a:extLst>
              <a:ext uri="{FF2B5EF4-FFF2-40B4-BE49-F238E27FC236}">
                <a16:creationId xmlns:a16="http://schemas.microsoft.com/office/drawing/2014/main" id="{16AE92FB-64D9-107C-95ED-53456211E6C8}"/>
              </a:ext>
            </a:extLst>
          </p:cNvPr>
          <p:cNvSpPr/>
          <p:nvPr/>
        </p:nvSpPr>
        <p:spPr>
          <a:xfrm>
            <a:off x="2313227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5" name="Freeform: Shape 1384">
            <a:extLst>
              <a:ext uri="{FF2B5EF4-FFF2-40B4-BE49-F238E27FC236}">
                <a16:creationId xmlns:a16="http://schemas.microsoft.com/office/drawing/2014/main" id="{B65C059F-9DF2-3ABB-B71D-334A1F3CECDC}"/>
              </a:ext>
            </a:extLst>
          </p:cNvPr>
          <p:cNvSpPr/>
          <p:nvPr/>
        </p:nvSpPr>
        <p:spPr>
          <a:xfrm>
            <a:off x="2367557" y="6786932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6" name="Freeform: Shape 1385">
            <a:extLst>
              <a:ext uri="{FF2B5EF4-FFF2-40B4-BE49-F238E27FC236}">
                <a16:creationId xmlns:a16="http://schemas.microsoft.com/office/drawing/2014/main" id="{FFDC134F-3C09-4E7D-7684-E6A934C88EBE}"/>
              </a:ext>
            </a:extLst>
          </p:cNvPr>
          <p:cNvSpPr/>
          <p:nvPr/>
        </p:nvSpPr>
        <p:spPr>
          <a:xfrm>
            <a:off x="2566757" y="44511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7" name="Freeform: Shape 1386">
            <a:extLst>
              <a:ext uri="{FF2B5EF4-FFF2-40B4-BE49-F238E27FC236}">
                <a16:creationId xmlns:a16="http://schemas.microsoft.com/office/drawing/2014/main" id="{2D926104-D028-F042-692D-CC54839C6165}"/>
              </a:ext>
            </a:extLst>
          </p:cNvPr>
          <p:cNvSpPr/>
          <p:nvPr/>
        </p:nvSpPr>
        <p:spPr>
          <a:xfrm>
            <a:off x="2566757" y="470463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8" name="Freeform: Shape 1387">
            <a:extLst>
              <a:ext uri="{FF2B5EF4-FFF2-40B4-BE49-F238E27FC236}">
                <a16:creationId xmlns:a16="http://schemas.microsoft.com/office/drawing/2014/main" id="{3B24DF85-28DD-052A-5A30-AE40F0424275}"/>
              </a:ext>
            </a:extLst>
          </p:cNvPr>
          <p:cNvSpPr/>
          <p:nvPr/>
        </p:nvSpPr>
        <p:spPr>
          <a:xfrm>
            <a:off x="2630139" y="476800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9" name="Freeform: Shape 1388">
            <a:extLst>
              <a:ext uri="{FF2B5EF4-FFF2-40B4-BE49-F238E27FC236}">
                <a16:creationId xmlns:a16="http://schemas.microsoft.com/office/drawing/2014/main" id="{5E4B5406-5F0C-0553-798A-294B1E706EF5}"/>
              </a:ext>
            </a:extLst>
          </p:cNvPr>
          <p:cNvSpPr/>
          <p:nvPr/>
        </p:nvSpPr>
        <p:spPr>
          <a:xfrm>
            <a:off x="2630139" y="476800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0" name="Freeform: Shape 1389">
            <a:extLst>
              <a:ext uri="{FF2B5EF4-FFF2-40B4-BE49-F238E27FC236}">
                <a16:creationId xmlns:a16="http://schemas.microsoft.com/office/drawing/2014/main" id="{2DA944A5-0CD4-99FD-CF7B-4B00BD0DF41A}"/>
              </a:ext>
            </a:extLst>
          </p:cNvPr>
          <p:cNvSpPr/>
          <p:nvPr/>
        </p:nvSpPr>
        <p:spPr>
          <a:xfrm>
            <a:off x="2566757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1" name="Freeform: Shape 1390">
            <a:extLst>
              <a:ext uri="{FF2B5EF4-FFF2-40B4-BE49-F238E27FC236}">
                <a16:creationId xmlns:a16="http://schemas.microsoft.com/office/drawing/2014/main" id="{527B8A50-9A1A-7286-7F3B-B8A3629E3515}"/>
              </a:ext>
            </a:extLst>
          </p:cNvPr>
          <p:cNvSpPr/>
          <p:nvPr/>
        </p:nvSpPr>
        <p:spPr>
          <a:xfrm>
            <a:off x="2566757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2" name="Freeform: Shape 1391">
            <a:extLst>
              <a:ext uri="{FF2B5EF4-FFF2-40B4-BE49-F238E27FC236}">
                <a16:creationId xmlns:a16="http://schemas.microsoft.com/office/drawing/2014/main" id="{F2A46BE7-C968-2A72-BED0-FD0129027A95}"/>
              </a:ext>
            </a:extLst>
          </p:cNvPr>
          <p:cNvSpPr/>
          <p:nvPr/>
        </p:nvSpPr>
        <p:spPr>
          <a:xfrm>
            <a:off x="2621087" y="6786932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3" name="Freeform: Shape 1392">
            <a:extLst>
              <a:ext uri="{FF2B5EF4-FFF2-40B4-BE49-F238E27FC236}">
                <a16:creationId xmlns:a16="http://schemas.microsoft.com/office/drawing/2014/main" id="{D0D4256C-9335-7061-F721-0198F2DDBD91}"/>
              </a:ext>
            </a:extLst>
          </p:cNvPr>
          <p:cNvSpPr/>
          <p:nvPr/>
        </p:nvSpPr>
        <p:spPr>
          <a:xfrm>
            <a:off x="2820287" y="44511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4" name="Freeform: Shape 1393">
            <a:extLst>
              <a:ext uri="{FF2B5EF4-FFF2-40B4-BE49-F238E27FC236}">
                <a16:creationId xmlns:a16="http://schemas.microsoft.com/office/drawing/2014/main" id="{51C36C2C-1531-A7D7-147B-D55E3BA69589}"/>
              </a:ext>
            </a:extLst>
          </p:cNvPr>
          <p:cNvSpPr/>
          <p:nvPr/>
        </p:nvSpPr>
        <p:spPr>
          <a:xfrm>
            <a:off x="2820287" y="470463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5" name="Freeform: Shape 1394">
            <a:extLst>
              <a:ext uri="{FF2B5EF4-FFF2-40B4-BE49-F238E27FC236}">
                <a16:creationId xmlns:a16="http://schemas.microsoft.com/office/drawing/2014/main" id="{55E219CD-B6D3-F7B2-2CED-346AB4EB83E0}"/>
              </a:ext>
            </a:extLst>
          </p:cNvPr>
          <p:cNvSpPr/>
          <p:nvPr/>
        </p:nvSpPr>
        <p:spPr>
          <a:xfrm>
            <a:off x="2883670" y="476800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6" name="Freeform: Shape 1395">
            <a:extLst>
              <a:ext uri="{FF2B5EF4-FFF2-40B4-BE49-F238E27FC236}">
                <a16:creationId xmlns:a16="http://schemas.microsoft.com/office/drawing/2014/main" id="{A187F885-3E2B-61C9-7B69-B61AD322A07E}"/>
              </a:ext>
            </a:extLst>
          </p:cNvPr>
          <p:cNvSpPr/>
          <p:nvPr/>
        </p:nvSpPr>
        <p:spPr>
          <a:xfrm>
            <a:off x="2883670" y="476800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7" name="Freeform: Shape 1396">
            <a:extLst>
              <a:ext uri="{FF2B5EF4-FFF2-40B4-BE49-F238E27FC236}">
                <a16:creationId xmlns:a16="http://schemas.microsoft.com/office/drawing/2014/main" id="{9FC2D2FB-6D1C-8501-FA13-01F8FD9C9387}"/>
              </a:ext>
            </a:extLst>
          </p:cNvPr>
          <p:cNvSpPr/>
          <p:nvPr/>
        </p:nvSpPr>
        <p:spPr>
          <a:xfrm>
            <a:off x="2820287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8" name="Freeform: Shape 1397">
            <a:extLst>
              <a:ext uri="{FF2B5EF4-FFF2-40B4-BE49-F238E27FC236}">
                <a16:creationId xmlns:a16="http://schemas.microsoft.com/office/drawing/2014/main" id="{90200713-DFE6-B642-162B-1A3EEADFB27F}"/>
              </a:ext>
            </a:extLst>
          </p:cNvPr>
          <p:cNvSpPr/>
          <p:nvPr/>
        </p:nvSpPr>
        <p:spPr>
          <a:xfrm>
            <a:off x="2883670" y="654248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9" name="Freeform: Shape 1398">
            <a:extLst>
              <a:ext uri="{FF2B5EF4-FFF2-40B4-BE49-F238E27FC236}">
                <a16:creationId xmlns:a16="http://schemas.microsoft.com/office/drawing/2014/main" id="{5FF4E2AB-F2CA-A660-394B-28C2C1562E63}"/>
              </a:ext>
            </a:extLst>
          </p:cNvPr>
          <p:cNvSpPr/>
          <p:nvPr/>
        </p:nvSpPr>
        <p:spPr>
          <a:xfrm>
            <a:off x="2883670" y="654248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0" name="Freeform: Shape 1399">
            <a:extLst>
              <a:ext uri="{FF2B5EF4-FFF2-40B4-BE49-F238E27FC236}">
                <a16:creationId xmlns:a16="http://schemas.microsoft.com/office/drawing/2014/main" id="{DE494A70-962C-1B66-35C8-6D5B48CC880B}"/>
              </a:ext>
            </a:extLst>
          </p:cNvPr>
          <p:cNvSpPr/>
          <p:nvPr/>
        </p:nvSpPr>
        <p:spPr>
          <a:xfrm>
            <a:off x="2820287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1" name="Freeform: Shape 1400">
            <a:extLst>
              <a:ext uri="{FF2B5EF4-FFF2-40B4-BE49-F238E27FC236}">
                <a16:creationId xmlns:a16="http://schemas.microsoft.com/office/drawing/2014/main" id="{9CAD13B5-CCB5-4E30-8086-92CDE74A74E2}"/>
              </a:ext>
            </a:extLst>
          </p:cNvPr>
          <p:cNvSpPr/>
          <p:nvPr/>
        </p:nvSpPr>
        <p:spPr>
          <a:xfrm>
            <a:off x="2883670" y="679598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2" name="Freeform: Shape 1401">
            <a:extLst>
              <a:ext uri="{FF2B5EF4-FFF2-40B4-BE49-F238E27FC236}">
                <a16:creationId xmlns:a16="http://schemas.microsoft.com/office/drawing/2014/main" id="{DBEF4C7E-09A5-0D13-4EA6-86E278D4003A}"/>
              </a:ext>
            </a:extLst>
          </p:cNvPr>
          <p:cNvSpPr/>
          <p:nvPr/>
        </p:nvSpPr>
        <p:spPr>
          <a:xfrm>
            <a:off x="2883670" y="679598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3" name="Freeform: Shape 1402">
            <a:extLst>
              <a:ext uri="{FF2B5EF4-FFF2-40B4-BE49-F238E27FC236}">
                <a16:creationId xmlns:a16="http://schemas.microsoft.com/office/drawing/2014/main" id="{63FD7B34-0D6A-6290-42C3-75C0A55EE6A5}"/>
              </a:ext>
            </a:extLst>
          </p:cNvPr>
          <p:cNvSpPr/>
          <p:nvPr/>
        </p:nvSpPr>
        <p:spPr>
          <a:xfrm>
            <a:off x="3073817" y="44511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4" name="Freeform: Shape 1403">
            <a:extLst>
              <a:ext uri="{FF2B5EF4-FFF2-40B4-BE49-F238E27FC236}">
                <a16:creationId xmlns:a16="http://schemas.microsoft.com/office/drawing/2014/main" id="{94090A33-4C02-A81C-5875-35C27CCD11B3}"/>
              </a:ext>
            </a:extLst>
          </p:cNvPr>
          <p:cNvSpPr/>
          <p:nvPr/>
        </p:nvSpPr>
        <p:spPr>
          <a:xfrm>
            <a:off x="3128149" y="4505458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5" name="Freeform: Shape 1404">
            <a:extLst>
              <a:ext uri="{FF2B5EF4-FFF2-40B4-BE49-F238E27FC236}">
                <a16:creationId xmlns:a16="http://schemas.microsoft.com/office/drawing/2014/main" id="{A127AE90-371C-30EC-F484-BA0632FFDF17}"/>
              </a:ext>
            </a:extLst>
          </p:cNvPr>
          <p:cNvSpPr/>
          <p:nvPr/>
        </p:nvSpPr>
        <p:spPr>
          <a:xfrm>
            <a:off x="3073817" y="470463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6" name="Freeform: Shape 1405">
            <a:extLst>
              <a:ext uri="{FF2B5EF4-FFF2-40B4-BE49-F238E27FC236}">
                <a16:creationId xmlns:a16="http://schemas.microsoft.com/office/drawing/2014/main" id="{3B8E92E7-5329-B879-8FDB-F8C3AF0D1FD9}"/>
              </a:ext>
            </a:extLst>
          </p:cNvPr>
          <p:cNvSpPr/>
          <p:nvPr/>
        </p:nvSpPr>
        <p:spPr>
          <a:xfrm>
            <a:off x="3137200" y="476800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7" name="Freeform: Shape 1406">
            <a:extLst>
              <a:ext uri="{FF2B5EF4-FFF2-40B4-BE49-F238E27FC236}">
                <a16:creationId xmlns:a16="http://schemas.microsoft.com/office/drawing/2014/main" id="{9B4EBDA0-0DFB-49FC-0CAA-ACB022453A6D}"/>
              </a:ext>
            </a:extLst>
          </p:cNvPr>
          <p:cNvSpPr/>
          <p:nvPr/>
        </p:nvSpPr>
        <p:spPr>
          <a:xfrm>
            <a:off x="3137200" y="476800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8" name="Freeform: Shape 1407">
            <a:extLst>
              <a:ext uri="{FF2B5EF4-FFF2-40B4-BE49-F238E27FC236}">
                <a16:creationId xmlns:a16="http://schemas.microsoft.com/office/drawing/2014/main" id="{198E6356-6F26-47B6-B091-F4D69FE85734}"/>
              </a:ext>
            </a:extLst>
          </p:cNvPr>
          <p:cNvSpPr/>
          <p:nvPr/>
        </p:nvSpPr>
        <p:spPr>
          <a:xfrm>
            <a:off x="3073817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9" name="Freeform: Shape 1408">
            <a:extLst>
              <a:ext uri="{FF2B5EF4-FFF2-40B4-BE49-F238E27FC236}">
                <a16:creationId xmlns:a16="http://schemas.microsoft.com/office/drawing/2014/main" id="{D9B67066-4D6A-0E3F-6FB3-672C1F6AB6DA}"/>
              </a:ext>
            </a:extLst>
          </p:cNvPr>
          <p:cNvSpPr/>
          <p:nvPr/>
        </p:nvSpPr>
        <p:spPr>
          <a:xfrm>
            <a:off x="3137200" y="654248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0" name="Freeform: Shape 1409">
            <a:extLst>
              <a:ext uri="{FF2B5EF4-FFF2-40B4-BE49-F238E27FC236}">
                <a16:creationId xmlns:a16="http://schemas.microsoft.com/office/drawing/2014/main" id="{DAA94D49-8C13-153D-BBB7-B8A50271469B}"/>
              </a:ext>
            </a:extLst>
          </p:cNvPr>
          <p:cNvSpPr/>
          <p:nvPr/>
        </p:nvSpPr>
        <p:spPr>
          <a:xfrm>
            <a:off x="3137200" y="654248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1" name="Freeform: Shape 1410">
            <a:extLst>
              <a:ext uri="{FF2B5EF4-FFF2-40B4-BE49-F238E27FC236}">
                <a16:creationId xmlns:a16="http://schemas.microsoft.com/office/drawing/2014/main" id="{7234C87F-D929-E812-4ACB-FCB027A7A41D}"/>
              </a:ext>
            </a:extLst>
          </p:cNvPr>
          <p:cNvSpPr/>
          <p:nvPr/>
        </p:nvSpPr>
        <p:spPr>
          <a:xfrm>
            <a:off x="3073817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2" name="Freeform: Shape 1411">
            <a:extLst>
              <a:ext uri="{FF2B5EF4-FFF2-40B4-BE49-F238E27FC236}">
                <a16:creationId xmlns:a16="http://schemas.microsoft.com/office/drawing/2014/main" id="{F0FB4AA9-51DC-58E5-9E9A-63C67C167EBA}"/>
              </a:ext>
            </a:extLst>
          </p:cNvPr>
          <p:cNvSpPr/>
          <p:nvPr/>
        </p:nvSpPr>
        <p:spPr>
          <a:xfrm>
            <a:off x="3137200" y="679598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3" name="Freeform: Shape 1412">
            <a:extLst>
              <a:ext uri="{FF2B5EF4-FFF2-40B4-BE49-F238E27FC236}">
                <a16:creationId xmlns:a16="http://schemas.microsoft.com/office/drawing/2014/main" id="{F377B74F-5A0F-4262-ED8F-32D51A7B1B0A}"/>
              </a:ext>
            </a:extLst>
          </p:cNvPr>
          <p:cNvSpPr/>
          <p:nvPr/>
        </p:nvSpPr>
        <p:spPr>
          <a:xfrm>
            <a:off x="3137200" y="679598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4" name="Freeform: Shape 1413">
            <a:extLst>
              <a:ext uri="{FF2B5EF4-FFF2-40B4-BE49-F238E27FC236}">
                <a16:creationId xmlns:a16="http://schemas.microsoft.com/office/drawing/2014/main" id="{3C95110A-5CA9-D4AE-802E-8CD14481BDAE}"/>
              </a:ext>
            </a:extLst>
          </p:cNvPr>
          <p:cNvSpPr/>
          <p:nvPr/>
        </p:nvSpPr>
        <p:spPr>
          <a:xfrm>
            <a:off x="3327347" y="44511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5" name="Freeform: Shape 1414">
            <a:extLst>
              <a:ext uri="{FF2B5EF4-FFF2-40B4-BE49-F238E27FC236}">
                <a16:creationId xmlns:a16="http://schemas.microsoft.com/office/drawing/2014/main" id="{A14F83B1-12C4-0C7F-BEDB-0972B80E4499}"/>
              </a:ext>
            </a:extLst>
          </p:cNvPr>
          <p:cNvSpPr/>
          <p:nvPr/>
        </p:nvSpPr>
        <p:spPr>
          <a:xfrm>
            <a:off x="3390730" y="4514508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5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6" name="Freeform: Shape 1415">
            <a:extLst>
              <a:ext uri="{FF2B5EF4-FFF2-40B4-BE49-F238E27FC236}">
                <a16:creationId xmlns:a16="http://schemas.microsoft.com/office/drawing/2014/main" id="{1F5F5874-4105-94E1-0863-7D67270FE5F6}"/>
              </a:ext>
            </a:extLst>
          </p:cNvPr>
          <p:cNvSpPr/>
          <p:nvPr/>
        </p:nvSpPr>
        <p:spPr>
          <a:xfrm>
            <a:off x="3390730" y="4514508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5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7" name="Freeform: Shape 1416">
            <a:extLst>
              <a:ext uri="{FF2B5EF4-FFF2-40B4-BE49-F238E27FC236}">
                <a16:creationId xmlns:a16="http://schemas.microsoft.com/office/drawing/2014/main" id="{AAC8185A-6333-0210-F3AA-85876C77BA0A}"/>
              </a:ext>
            </a:extLst>
          </p:cNvPr>
          <p:cNvSpPr/>
          <p:nvPr/>
        </p:nvSpPr>
        <p:spPr>
          <a:xfrm>
            <a:off x="3327347" y="470463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8" name="Freeform: Shape 1417">
            <a:extLst>
              <a:ext uri="{FF2B5EF4-FFF2-40B4-BE49-F238E27FC236}">
                <a16:creationId xmlns:a16="http://schemas.microsoft.com/office/drawing/2014/main" id="{D9EA9D7F-8D3C-C9DC-23FC-9B667906071E}"/>
              </a:ext>
            </a:extLst>
          </p:cNvPr>
          <p:cNvSpPr/>
          <p:nvPr/>
        </p:nvSpPr>
        <p:spPr>
          <a:xfrm>
            <a:off x="3327347" y="49581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9" name="Freeform: Shape 1418">
            <a:extLst>
              <a:ext uri="{FF2B5EF4-FFF2-40B4-BE49-F238E27FC236}">
                <a16:creationId xmlns:a16="http://schemas.microsoft.com/office/drawing/2014/main" id="{AEEA502A-9051-ADB6-36B2-DB44A7AB79FB}"/>
              </a:ext>
            </a:extLst>
          </p:cNvPr>
          <p:cNvSpPr/>
          <p:nvPr/>
        </p:nvSpPr>
        <p:spPr>
          <a:xfrm>
            <a:off x="3390730" y="502150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0" name="Freeform: Shape 1419">
            <a:extLst>
              <a:ext uri="{FF2B5EF4-FFF2-40B4-BE49-F238E27FC236}">
                <a16:creationId xmlns:a16="http://schemas.microsoft.com/office/drawing/2014/main" id="{844FA6DE-7449-2ADE-7C17-8A597397FD1D}"/>
              </a:ext>
            </a:extLst>
          </p:cNvPr>
          <p:cNvSpPr/>
          <p:nvPr/>
        </p:nvSpPr>
        <p:spPr>
          <a:xfrm>
            <a:off x="3390730" y="502150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1" name="Freeform: Shape 1420">
            <a:extLst>
              <a:ext uri="{FF2B5EF4-FFF2-40B4-BE49-F238E27FC236}">
                <a16:creationId xmlns:a16="http://schemas.microsoft.com/office/drawing/2014/main" id="{CF1D511F-FB04-4805-7CB2-B48049CD7952}"/>
              </a:ext>
            </a:extLst>
          </p:cNvPr>
          <p:cNvSpPr/>
          <p:nvPr/>
        </p:nvSpPr>
        <p:spPr>
          <a:xfrm>
            <a:off x="3327347" y="521162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2" name="Freeform: Shape 1421">
            <a:extLst>
              <a:ext uri="{FF2B5EF4-FFF2-40B4-BE49-F238E27FC236}">
                <a16:creationId xmlns:a16="http://schemas.microsoft.com/office/drawing/2014/main" id="{1F635A26-DEA5-CB51-415D-773BE9C622D6}"/>
              </a:ext>
            </a:extLst>
          </p:cNvPr>
          <p:cNvSpPr/>
          <p:nvPr/>
        </p:nvSpPr>
        <p:spPr>
          <a:xfrm>
            <a:off x="3381679" y="5265949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3" name="Freeform: Shape 1422">
            <a:extLst>
              <a:ext uri="{FF2B5EF4-FFF2-40B4-BE49-F238E27FC236}">
                <a16:creationId xmlns:a16="http://schemas.microsoft.com/office/drawing/2014/main" id="{00E5689A-18B0-F79C-D186-3FBB6AE39FF2}"/>
              </a:ext>
            </a:extLst>
          </p:cNvPr>
          <p:cNvSpPr/>
          <p:nvPr/>
        </p:nvSpPr>
        <p:spPr>
          <a:xfrm>
            <a:off x="3327347" y="546512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4" name="Freeform: Shape 1423">
            <a:extLst>
              <a:ext uri="{FF2B5EF4-FFF2-40B4-BE49-F238E27FC236}">
                <a16:creationId xmlns:a16="http://schemas.microsoft.com/office/drawing/2014/main" id="{30747244-266B-83CB-31EC-BE09F058BC66}"/>
              </a:ext>
            </a:extLst>
          </p:cNvPr>
          <p:cNvSpPr/>
          <p:nvPr/>
        </p:nvSpPr>
        <p:spPr>
          <a:xfrm>
            <a:off x="3327347" y="571862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5" name="Freeform: Shape 1424">
            <a:extLst>
              <a:ext uri="{FF2B5EF4-FFF2-40B4-BE49-F238E27FC236}">
                <a16:creationId xmlns:a16="http://schemas.microsoft.com/office/drawing/2014/main" id="{6129473E-401F-FC37-8223-2C0BD160FE72}"/>
              </a:ext>
            </a:extLst>
          </p:cNvPr>
          <p:cNvSpPr/>
          <p:nvPr/>
        </p:nvSpPr>
        <p:spPr>
          <a:xfrm>
            <a:off x="3381679" y="5772944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6" name="Freeform: Shape 1425">
            <a:extLst>
              <a:ext uri="{FF2B5EF4-FFF2-40B4-BE49-F238E27FC236}">
                <a16:creationId xmlns:a16="http://schemas.microsoft.com/office/drawing/2014/main" id="{98A28DD7-96FC-77D6-6D05-F78ADE0469CE}"/>
              </a:ext>
            </a:extLst>
          </p:cNvPr>
          <p:cNvSpPr/>
          <p:nvPr/>
        </p:nvSpPr>
        <p:spPr>
          <a:xfrm>
            <a:off x="3327347" y="597211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7" name="Freeform: Shape 1426">
            <a:extLst>
              <a:ext uri="{FF2B5EF4-FFF2-40B4-BE49-F238E27FC236}">
                <a16:creationId xmlns:a16="http://schemas.microsoft.com/office/drawing/2014/main" id="{8D86AF32-74E2-D9BA-4BB4-BFE4D2CCA5C1}"/>
              </a:ext>
            </a:extLst>
          </p:cNvPr>
          <p:cNvSpPr/>
          <p:nvPr/>
        </p:nvSpPr>
        <p:spPr>
          <a:xfrm>
            <a:off x="3381679" y="6026441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8" name="Freeform: Shape 1427">
            <a:extLst>
              <a:ext uri="{FF2B5EF4-FFF2-40B4-BE49-F238E27FC236}">
                <a16:creationId xmlns:a16="http://schemas.microsoft.com/office/drawing/2014/main" id="{AD7262BE-EABD-8B2C-6480-03972955606B}"/>
              </a:ext>
            </a:extLst>
          </p:cNvPr>
          <p:cNvSpPr/>
          <p:nvPr/>
        </p:nvSpPr>
        <p:spPr>
          <a:xfrm>
            <a:off x="3327347" y="622561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9" name="Freeform: Shape 1428">
            <a:extLst>
              <a:ext uri="{FF2B5EF4-FFF2-40B4-BE49-F238E27FC236}">
                <a16:creationId xmlns:a16="http://schemas.microsoft.com/office/drawing/2014/main" id="{CB5E2327-516D-54D3-2CF0-63CACFEFF979}"/>
              </a:ext>
            </a:extLst>
          </p:cNvPr>
          <p:cNvSpPr/>
          <p:nvPr/>
        </p:nvSpPr>
        <p:spPr>
          <a:xfrm>
            <a:off x="3327347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0" name="Freeform: Shape 1429">
            <a:extLst>
              <a:ext uri="{FF2B5EF4-FFF2-40B4-BE49-F238E27FC236}">
                <a16:creationId xmlns:a16="http://schemas.microsoft.com/office/drawing/2014/main" id="{D1C1BDA0-19C2-2849-50C4-616B6626491C}"/>
              </a:ext>
            </a:extLst>
          </p:cNvPr>
          <p:cNvSpPr/>
          <p:nvPr/>
        </p:nvSpPr>
        <p:spPr>
          <a:xfrm>
            <a:off x="3327347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1" name="Freeform: Shape 1430">
            <a:extLst>
              <a:ext uri="{FF2B5EF4-FFF2-40B4-BE49-F238E27FC236}">
                <a16:creationId xmlns:a16="http://schemas.microsoft.com/office/drawing/2014/main" id="{A6449D02-97D7-C36B-C8DC-650BD9E2579A}"/>
              </a:ext>
            </a:extLst>
          </p:cNvPr>
          <p:cNvSpPr/>
          <p:nvPr/>
        </p:nvSpPr>
        <p:spPr>
          <a:xfrm>
            <a:off x="3381679" y="6786932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2" name="Freeform: Shape 1431">
            <a:extLst>
              <a:ext uri="{FF2B5EF4-FFF2-40B4-BE49-F238E27FC236}">
                <a16:creationId xmlns:a16="http://schemas.microsoft.com/office/drawing/2014/main" id="{67AB48C0-F5DF-56A9-5523-A090106556A5}"/>
              </a:ext>
            </a:extLst>
          </p:cNvPr>
          <p:cNvSpPr/>
          <p:nvPr/>
        </p:nvSpPr>
        <p:spPr>
          <a:xfrm>
            <a:off x="3580878" y="470463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3" name="Freeform: Shape 1432">
            <a:extLst>
              <a:ext uri="{FF2B5EF4-FFF2-40B4-BE49-F238E27FC236}">
                <a16:creationId xmlns:a16="http://schemas.microsoft.com/office/drawing/2014/main" id="{2AF36BF2-3C38-ABC0-ADDF-AFB169E89D8D}"/>
              </a:ext>
            </a:extLst>
          </p:cNvPr>
          <p:cNvSpPr/>
          <p:nvPr/>
        </p:nvSpPr>
        <p:spPr>
          <a:xfrm>
            <a:off x="3635209" y="4758955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4" name="Freeform: Shape 1433">
            <a:extLst>
              <a:ext uri="{FF2B5EF4-FFF2-40B4-BE49-F238E27FC236}">
                <a16:creationId xmlns:a16="http://schemas.microsoft.com/office/drawing/2014/main" id="{9AC879C6-8377-179E-A6F1-7CED142D7A4D}"/>
              </a:ext>
            </a:extLst>
          </p:cNvPr>
          <p:cNvSpPr/>
          <p:nvPr/>
        </p:nvSpPr>
        <p:spPr>
          <a:xfrm>
            <a:off x="3580878" y="49581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5" name="Freeform: Shape 1434">
            <a:extLst>
              <a:ext uri="{FF2B5EF4-FFF2-40B4-BE49-F238E27FC236}">
                <a16:creationId xmlns:a16="http://schemas.microsoft.com/office/drawing/2014/main" id="{700725EA-9F2C-A1EB-F128-9C4875D7CF8E}"/>
              </a:ext>
            </a:extLst>
          </p:cNvPr>
          <p:cNvSpPr/>
          <p:nvPr/>
        </p:nvSpPr>
        <p:spPr>
          <a:xfrm>
            <a:off x="3644260" y="502150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6" name="Freeform: Shape 1435">
            <a:extLst>
              <a:ext uri="{FF2B5EF4-FFF2-40B4-BE49-F238E27FC236}">
                <a16:creationId xmlns:a16="http://schemas.microsoft.com/office/drawing/2014/main" id="{9439913E-6462-9451-341A-A86228C2EDF1}"/>
              </a:ext>
            </a:extLst>
          </p:cNvPr>
          <p:cNvSpPr/>
          <p:nvPr/>
        </p:nvSpPr>
        <p:spPr>
          <a:xfrm>
            <a:off x="3644260" y="502150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7" name="Freeform: Shape 1436">
            <a:extLst>
              <a:ext uri="{FF2B5EF4-FFF2-40B4-BE49-F238E27FC236}">
                <a16:creationId xmlns:a16="http://schemas.microsoft.com/office/drawing/2014/main" id="{1FB8693C-8521-B887-21AE-0DE24B60F389}"/>
              </a:ext>
            </a:extLst>
          </p:cNvPr>
          <p:cNvSpPr/>
          <p:nvPr/>
        </p:nvSpPr>
        <p:spPr>
          <a:xfrm>
            <a:off x="3580878" y="521162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8" name="Freeform: Shape 1437">
            <a:extLst>
              <a:ext uri="{FF2B5EF4-FFF2-40B4-BE49-F238E27FC236}">
                <a16:creationId xmlns:a16="http://schemas.microsoft.com/office/drawing/2014/main" id="{F2A24D44-518D-4108-5BE7-DA970607BB5E}"/>
              </a:ext>
            </a:extLst>
          </p:cNvPr>
          <p:cNvSpPr/>
          <p:nvPr/>
        </p:nvSpPr>
        <p:spPr>
          <a:xfrm>
            <a:off x="3644260" y="527500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9" name="Freeform: Shape 1438">
            <a:extLst>
              <a:ext uri="{FF2B5EF4-FFF2-40B4-BE49-F238E27FC236}">
                <a16:creationId xmlns:a16="http://schemas.microsoft.com/office/drawing/2014/main" id="{B262F53F-4257-A5E8-CF8E-84E6B3AF8925}"/>
              </a:ext>
            </a:extLst>
          </p:cNvPr>
          <p:cNvSpPr/>
          <p:nvPr/>
        </p:nvSpPr>
        <p:spPr>
          <a:xfrm>
            <a:off x="3644260" y="527500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0" name="Freeform: Shape 1439">
            <a:extLst>
              <a:ext uri="{FF2B5EF4-FFF2-40B4-BE49-F238E27FC236}">
                <a16:creationId xmlns:a16="http://schemas.microsoft.com/office/drawing/2014/main" id="{65FCC188-C8B0-632B-F6BF-1B95B350DA9B}"/>
              </a:ext>
            </a:extLst>
          </p:cNvPr>
          <p:cNvSpPr/>
          <p:nvPr/>
        </p:nvSpPr>
        <p:spPr>
          <a:xfrm>
            <a:off x="3580878" y="546512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1" name="Freeform: Shape 1440">
            <a:extLst>
              <a:ext uri="{FF2B5EF4-FFF2-40B4-BE49-F238E27FC236}">
                <a16:creationId xmlns:a16="http://schemas.microsoft.com/office/drawing/2014/main" id="{8D8196B5-6C05-ADBB-6F86-08D8C6E5D8C9}"/>
              </a:ext>
            </a:extLst>
          </p:cNvPr>
          <p:cNvSpPr/>
          <p:nvPr/>
        </p:nvSpPr>
        <p:spPr>
          <a:xfrm>
            <a:off x="3635209" y="5519446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2" name="Freeform: Shape 1441">
            <a:extLst>
              <a:ext uri="{FF2B5EF4-FFF2-40B4-BE49-F238E27FC236}">
                <a16:creationId xmlns:a16="http://schemas.microsoft.com/office/drawing/2014/main" id="{2ACD6ABE-DFC7-E8D5-6258-83654C76D40E}"/>
              </a:ext>
            </a:extLst>
          </p:cNvPr>
          <p:cNvSpPr/>
          <p:nvPr/>
        </p:nvSpPr>
        <p:spPr>
          <a:xfrm>
            <a:off x="3580878" y="571862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3" name="Freeform: Shape 1442">
            <a:extLst>
              <a:ext uri="{FF2B5EF4-FFF2-40B4-BE49-F238E27FC236}">
                <a16:creationId xmlns:a16="http://schemas.microsoft.com/office/drawing/2014/main" id="{63597016-4B87-9E98-7B3B-2B26A5D87D3B}"/>
              </a:ext>
            </a:extLst>
          </p:cNvPr>
          <p:cNvSpPr/>
          <p:nvPr/>
        </p:nvSpPr>
        <p:spPr>
          <a:xfrm>
            <a:off x="3635209" y="5772944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4" name="Freeform: Shape 1443">
            <a:extLst>
              <a:ext uri="{FF2B5EF4-FFF2-40B4-BE49-F238E27FC236}">
                <a16:creationId xmlns:a16="http://schemas.microsoft.com/office/drawing/2014/main" id="{DE91812A-3E5E-55EE-5E5C-E6EDEAE0724D}"/>
              </a:ext>
            </a:extLst>
          </p:cNvPr>
          <p:cNvSpPr/>
          <p:nvPr/>
        </p:nvSpPr>
        <p:spPr>
          <a:xfrm>
            <a:off x="3580878" y="597211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5" name="Freeform: Shape 1444">
            <a:extLst>
              <a:ext uri="{FF2B5EF4-FFF2-40B4-BE49-F238E27FC236}">
                <a16:creationId xmlns:a16="http://schemas.microsoft.com/office/drawing/2014/main" id="{3C295A73-0097-CC65-6E5E-F09B0D7691AF}"/>
              </a:ext>
            </a:extLst>
          </p:cNvPr>
          <p:cNvSpPr/>
          <p:nvPr/>
        </p:nvSpPr>
        <p:spPr>
          <a:xfrm>
            <a:off x="3644260" y="603549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6" name="Freeform: Shape 1445">
            <a:extLst>
              <a:ext uri="{FF2B5EF4-FFF2-40B4-BE49-F238E27FC236}">
                <a16:creationId xmlns:a16="http://schemas.microsoft.com/office/drawing/2014/main" id="{86880284-6B3B-69C9-D61C-58CE06729810}"/>
              </a:ext>
            </a:extLst>
          </p:cNvPr>
          <p:cNvSpPr/>
          <p:nvPr/>
        </p:nvSpPr>
        <p:spPr>
          <a:xfrm>
            <a:off x="3644260" y="603549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7" name="Freeform: Shape 1446">
            <a:extLst>
              <a:ext uri="{FF2B5EF4-FFF2-40B4-BE49-F238E27FC236}">
                <a16:creationId xmlns:a16="http://schemas.microsoft.com/office/drawing/2014/main" id="{F21F2114-76E1-02C8-4905-4F54E89F33BF}"/>
              </a:ext>
            </a:extLst>
          </p:cNvPr>
          <p:cNvSpPr/>
          <p:nvPr/>
        </p:nvSpPr>
        <p:spPr>
          <a:xfrm>
            <a:off x="3580878" y="622561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8" name="Freeform: Shape 1447">
            <a:extLst>
              <a:ext uri="{FF2B5EF4-FFF2-40B4-BE49-F238E27FC236}">
                <a16:creationId xmlns:a16="http://schemas.microsoft.com/office/drawing/2014/main" id="{54D9C8CD-6765-5B06-F635-3598BEC428B5}"/>
              </a:ext>
            </a:extLst>
          </p:cNvPr>
          <p:cNvSpPr/>
          <p:nvPr/>
        </p:nvSpPr>
        <p:spPr>
          <a:xfrm>
            <a:off x="3644260" y="628898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9" name="Freeform: Shape 1448">
            <a:extLst>
              <a:ext uri="{FF2B5EF4-FFF2-40B4-BE49-F238E27FC236}">
                <a16:creationId xmlns:a16="http://schemas.microsoft.com/office/drawing/2014/main" id="{372F18D7-D057-2DEF-46CD-8115141F2B10}"/>
              </a:ext>
            </a:extLst>
          </p:cNvPr>
          <p:cNvSpPr/>
          <p:nvPr/>
        </p:nvSpPr>
        <p:spPr>
          <a:xfrm>
            <a:off x="3644260" y="628898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0" name="Freeform: Shape 1449">
            <a:extLst>
              <a:ext uri="{FF2B5EF4-FFF2-40B4-BE49-F238E27FC236}">
                <a16:creationId xmlns:a16="http://schemas.microsoft.com/office/drawing/2014/main" id="{2FB40D50-4FB8-FBD2-F55D-E9CD849414D7}"/>
              </a:ext>
            </a:extLst>
          </p:cNvPr>
          <p:cNvSpPr/>
          <p:nvPr/>
        </p:nvSpPr>
        <p:spPr>
          <a:xfrm>
            <a:off x="3580878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0" name="Freeform: Shape 1209">
            <a:extLst>
              <a:ext uri="{FF2B5EF4-FFF2-40B4-BE49-F238E27FC236}">
                <a16:creationId xmlns:a16="http://schemas.microsoft.com/office/drawing/2014/main" id="{89EE2029-5D26-7477-5CED-840D0D1E5741}"/>
              </a:ext>
            </a:extLst>
          </p:cNvPr>
          <p:cNvSpPr/>
          <p:nvPr/>
        </p:nvSpPr>
        <p:spPr>
          <a:xfrm>
            <a:off x="4002409" y="4438435"/>
            <a:ext cx="2053645" cy="2560370"/>
          </a:xfrm>
          <a:custGeom>
            <a:avLst/>
            <a:gdLst>
              <a:gd name="connsiteX0" fmla="*/ 0 w 2053645"/>
              <a:gd name="connsiteY0" fmla="*/ 0 h 2560370"/>
              <a:gd name="connsiteX1" fmla="*/ 2053645 w 2053645"/>
              <a:gd name="connsiteY1" fmla="*/ 0 h 2560370"/>
              <a:gd name="connsiteX2" fmla="*/ 2053645 w 2053645"/>
              <a:gd name="connsiteY2" fmla="*/ 2560371 h 2560370"/>
              <a:gd name="connsiteX3" fmla="*/ 0 w 2053645"/>
              <a:gd name="connsiteY3" fmla="*/ 2560371 h 2560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645" h="2560370">
                <a:moveTo>
                  <a:pt x="0" y="0"/>
                </a:moveTo>
                <a:lnTo>
                  <a:pt x="2053645" y="0"/>
                </a:lnTo>
                <a:lnTo>
                  <a:pt x="2053645" y="2560371"/>
                </a:lnTo>
                <a:lnTo>
                  <a:pt x="0" y="2560371"/>
                </a:lnTo>
                <a:close/>
              </a:path>
            </a:pathLst>
          </a:custGeom>
          <a:solidFill>
            <a:srgbClr val="FFFFFF"/>
          </a:solidFill>
          <a:ln w="12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1" name="Freeform: Shape 1220">
            <a:extLst>
              <a:ext uri="{FF2B5EF4-FFF2-40B4-BE49-F238E27FC236}">
                <a16:creationId xmlns:a16="http://schemas.microsoft.com/office/drawing/2014/main" id="{1FF19BA7-4E95-3164-46AC-CA3E9B4B340B}"/>
              </a:ext>
            </a:extLst>
          </p:cNvPr>
          <p:cNvSpPr/>
          <p:nvPr/>
        </p:nvSpPr>
        <p:spPr>
          <a:xfrm>
            <a:off x="4015110" y="521162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2" name="Freeform: Shape 1221">
            <a:extLst>
              <a:ext uri="{FF2B5EF4-FFF2-40B4-BE49-F238E27FC236}">
                <a16:creationId xmlns:a16="http://schemas.microsoft.com/office/drawing/2014/main" id="{58AB7480-B93F-F6B3-D5EA-5BC0FFFCA7AC}"/>
              </a:ext>
            </a:extLst>
          </p:cNvPr>
          <p:cNvSpPr/>
          <p:nvPr/>
        </p:nvSpPr>
        <p:spPr>
          <a:xfrm>
            <a:off x="4078492" y="527500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3" name="Freeform: Shape 1222">
            <a:extLst>
              <a:ext uri="{FF2B5EF4-FFF2-40B4-BE49-F238E27FC236}">
                <a16:creationId xmlns:a16="http://schemas.microsoft.com/office/drawing/2014/main" id="{E13F631B-C038-7FD0-2947-28B295C07DD6}"/>
              </a:ext>
            </a:extLst>
          </p:cNvPr>
          <p:cNvSpPr/>
          <p:nvPr/>
        </p:nvSpPr>
        <p:spPr>
          <a:xfrm>
            <a:off x="4078492" y="527500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4" name="Freeform: Shape 1223">
            <a:extLst>
              <a:ext uri="{FF2B5EF4-FFF2-40B4-BE49-F238E27FC236}">
                <a16:creationId xmlns:a16="http://schemas.microsoft.com/office/drawing/2014/main" id="{910C83C5-A266-D75C-4EB5-117985CAB643}"/>
              </a:ext>
            </a:extLst>
          </p:cNvPr>
          <p:cNvSpPr/>
          <p:nvPr/>
        </p:nvSpPr>
        <p:spPr>
          <a:xfrm>
            <a:off x="4015110" y="546512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5" name="Freeform: Shape 1224">
            <a:extLst>
              <a:ext uri="{FF2B5EF4-FFF2-40B4-BE49-F238E27FC236}">
                <a16:creationId xmlns:a16="http://schemas.microsoft.com/office/drawing/2014/main" id="{C4F632FD-247B-4584-2979-57CB67223352}"/>
              </a:ext>
            </a:extLst>
          </p:cNvPr>
          <p:cNvSpPr/>
          <p:nvPr/>
        </p:nvSpPr>
        <p:spPr>
          <a:xfrm>
            <a:off x="4069440" y="5519446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6" name="Freeform: Shape 1225">
            <a:extLst>
              <a:ext uri="{FF2B5EF4-FFF2-40B4-BE49-F238E27FC236}">
                <a16:creationId xmlns:a16="http://schemas.microsoft.com/office/drawing/2014/main" id="{377B3EF9-565C-EA80-521D-F4C2B0ED0873}"/>
              </a:ext>
            </a:extLst>
          </p:cNvPr>
          <p:cNvSpPr/>
          <p:nvPr/>
        </p:nvSpPr>
        <p:spPr>
          <a:xfrm>
            <a:off x="4015110" y="571862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7" name="Freeform: Shape 1226">
            <a:extLst>
              <a:ext uri="{FF2B5EF4-FFF2-40B4-BE49-F238E27FC236}">
                <a16:creationId xmlns:a16="http://schemas.microsoft.com/office/drawing/2014/main" id="{10A04025-53BF-CE17-F2E9-B8A2F6B106EC}"/>
              </a:ext>
            </a:extLst>
          </p:cNvPr>
          <p:cNvSpPr/>
          <p:nvPr/>
        </p:nvSpPr>
        <p:spPr>
          <a:xfrm>
            <a:off x="4069440" y="5772944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8" name="Freeform: Shape 1227">
            <a:extLst>
              <a:ext uri="{FF2B5EF4-FFF2-40B4-BE49-F238E27FC236}">
                <a16:creationId xmlns:a16="http://schemas.microsoft.com/office/drawing/2014/main" id="{73F00867-E9E7-6F02-054F-8A6E08CD9297}"/>
              </a:ext>
            </a:extLst>
          </p:cNvPr>
          <p:cNvSpPr/>
          <p:nvPr/>
        </p:nvSpPr>
        <p:spPr>
          <a:xfrm>
            <a:off x="4015110" y="597211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9" name="Freeform: Shape 1228">
            <a:extLst>
              <a:ext uri="{FF2B5EF4-FFF2-40B4-BE49-F238E27FC236}">
                <a16:creationId xmlns:a16="http://schemas.microsoft.com/office/drawing/2014/main" id="{60FD19BA-E1D8-B1AA-E8C3-5924BB9953A9}"/>
              </a:ext>
            </a:extLst>
          </p:cNvPr>
          <p:cNvSpPr/>
          <p:nvPr/>
        </p:nvSpPr>
        <p:spPr>
          <a:xfrm>
            <a:off x="4015110" y="622561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0" name="Freeform: Shape 1229">
            <a:extLst>
              <a:ext uri="{FF2B5EF4-FFF2-40B4-BE49-F238E27FC236}">
                <a16:creationId xmlns:a16="http://schemas.microsoft.com/office/drawing/2014/main" id="{094CD42D-3113-E88B-7EE6-D052B78EE3AE}"/>
              </a:ext>
            </a:extLst>
          </p:cNvPr>
          <p:cNvSpPr/>
          <p:nvPr/>
        </p:nvSpPr>
        <p:spPr>
          <a:xfrm>
            <a:off x="4069440" y="6279938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1" name="Freeform: Shape 1230">
            <a:extLst>
              <a:ext uri="{FF2B5EF4-FFF2-40B4-BE49-F238E27FC236}">
                <a16:creationId xmlns:a16="http://schemas.microsoft.com/office/drawing/2014/main" id="{FB59472D-1C9C-5AE7-4354-4BBE6C2AE023}"/>
              </a:ext>
            </a:extLst>
          </p:cNvPr>
          <p:cNvSpPr/>
          <p:nvPr/>
        </p:nvSpPr>
        <p:spPr>
          <a:xfrm>
            <a:off x="4015110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2" name="Freeform: Shape 1231">
            <a:extLst>
              <a:ext uri="{FF2B5EF4-FFF2-40B4-BE49-F238E27FC236}">
                <a16:creationId xmlns:a16="http://schemas.microsoft.com/office/drawing/2014/main" id="{3C86E3BF-B759-F766-04EE-66DE3004D380}"/>
              </a:ext>
            </a:extLst>
          </p:cNvPr>
          <p:cNvSpPr/>
          <p:nvPr/>
        </p:nvSpPr>
        <p:spPr>
          <a:xfrm>
            <a:off x="4069440" y="6533435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3" name="Freeform: Shape 1232">
            <a:extLst>
              <a:ext uri="{FF2B5EF4-FFF2-40B4-BE49-F238E27FC236}">
                <a16:creationId xmlns:a16="http://schemas.microsoft.com/office/drawing/2014/main" id="{B4DC569A-0354-099D-1EA8-B7DA33D629AA}"/>
              </a:ext>
            </a:extLst>
          </p:cNvPr>
          <p:cNvSpPr/>
          <p:nvPr/>
        </p:nvSpPr>
        <p:spPr>
          <a:xfrm>
            <a:off x="4015110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4" name="Freeform: Shape 1233">
            <a:extLst>
              <a:ext uri="{FF2B5EF4-FFF2-40B4-BE49-F238E27FC236}">
                <a16:creationId xmlns:a16="http://schemas.microsoft.com/office/drawing/2014/main" id="{2589463F-3BA5-2390-B1BD-2FA7DB7ECBA7}"/>
              </a:ext>
            </a:extLst>
          </p:cNvPr>
          <p:cNvSpPr/>
          <p:nvPr/>
        </p:nvSpPr>
        <p:spPr>
          <a:xfrm>
            <a:off x="4078492" y="679598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5" name="Freeform: Shape 1234">
            <a:extLst>
              <a:ext uri="{FF2B5EF4-FFF2-40B4-BE49-F238E27FC236}">
                <a16:creationId xmlns:a16="http://schemas.microsoft.com/office/drawing/2014/main" id="{94970EF4-071E-0CAF-FA23-3EE6B0258A06}"/>
              </a:ext>
            </a:extLst>
          </p:cNvPr>
          <p:cNvSpPr/>
          <p:nvPr/>
        </p:nvSpPr>
        <p:spPr>
          <a:xfrm>
            <a:off x="4078492" y="679598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6" name="Freeform: Shape 1235">
            <a:extLst>
              <a:ext uri="{FF2B5EF4-FFF2-40B4-BE49-F238E27FC236}">
                <a16:creationId xmlns:a16="http://schemas.microsoft.com/office/drawing/2014/main" id="{7F53B2CB-ED8C-9E48-38EA-2093CBC556C7}"/>
              </a:ext>
            </a:extLst>
          </p:cNvPr>
          <p:cNvSpPr/>
          <p:nvPr/>
        </p:nvSpPr>
        <p:spPr>
          <a:xfrm>
            <a:off x="4268641" y="49581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7" name="Freeform: Shape 1236">
            <a:extLst>
              <a:ext uri="{FF2B5EF4-FFF2-40B4-BE49-F238E27FC236}">
                <a16:creationId xmlns:a16="http://schemas.microsoft.com/office/drawing/2014/main" id="{92A436E8-6A0A-0455-03B8-BB5B1061523E}"/>
              </a:ext>
            </a:extLst>
          </p:cNvPr>
          <p:cNvSpPr/>
          <p:nvPr/>
        </p:nvSpPr>
        <p:spPr>
          <a:xfrm>
            <a:off x="4332023" y="502150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8" name="Freeform: Shape 1237">
            <a:extLst>
              <a:ext uri="{FF2B5EF4-FFF2-40B4-BE49-F238E27FC236}">
                <a16:creationId xmlns:a16="http://schemas.microsoft.com/office/drawing/2014/main" id="{FEB65038-7698-C2B8-E6C5-4D869136CD7B}"/>
              </a:ext>
            </a:extLst>
          </p:cNvPr>
          <p:cNvSpPr/>
          <p:nvPr/>
        </p:nvSpPr>
        <p:spPr>
          <a:xfrm>
            <a:off x="4332023" y="502150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9" name="Freeform: Shape 1238">
            <a:extLst>
              <a:ext uri="{FF2B5EF4-FFF2-40B4-BE49-F238E27FC236}">
                <a16:creationId xmlns:a16="http://schemas.microsoft.com/office/drawing/2014/main" id="{BF7EDB76-21FA-AF61-52B6-2731C4561169}"/>
              </a:ext>
            </a:extLst>
          </p:cNvPr>
          <p:cNvSpPr/>
          <p:nvPr/>
        </p:nvSpPr>
        <p:spPr>
          <a:xfrm>
            <a:off x="4268641" y="521162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0" name="Freeform: Shape 1239">
            <a:extLst>
              <a:ext uri="{FF2B5EF4-FFF2-40B4-BE49-F238E27FC236}">
                <a16:creationId xmlns:a16="http://schemas.microsoft.com/office/drawing/2014/main" id="{CAD34A7E-23B0-F01A-E0A6-0E33B6B60465}"/>
              </a:ext>
            </a:extLst>
          </p:cNvPr>
          <p:cNvSpPr/>
          <p:nvPr/>
        </p:nvSpPr>
        <p:spPr>
          <a:xfrm>
            <a:off x="4322971" y="5265949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1" name="Freeform: Shape 1240">
            <a:extLst>
              <a:ext uri="{FF2B5EF4-FFF2-40B4-BE49-F238E27FC236}">
                <a16:creationId xmlns:a16="http://schemas.microsoft.com/office/drawing/2014/main" id="{08D12C62-4FBA-03CB-24B0-793DDF3EBA00}"/>
              </a:ext>
            </a:extLst>
          </p:cNvPr>
          <p:cNvSpPr/>
          <p:nvPr/>
        </p:nvSpPr>
        <p:spPr>
          <a:xfrm>
            <a:off x="4268641" y="546512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2" name="Freeform: Shape 1241">
            <a:extLst>
              <a:ext uri="{FF2B5EF4-FFF2-40B4-BE49-F238E27FC236}">
                <a16:creationId xmlns:a16="http://schemas.microsoft.com/office/drawing/2014/main" id="{7838675F-B048-4928-7EC9-A193B38E1A65}"/>
              </a:ext>
            </a:extLst>
          </p:cNvPr>
          <p:cNvSpPr/>
          <p:nvPr/>
        </p:nvSpPr>
        <p:spPr>
          <a:xfrm>
            <a:off x="4268641" y="571862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3" name="Freeform: Shape 1242">
            <a:extLst>
              <a:ext uri="{FF2B5EF4-FFF2-40B4-BE49-F238E27FC236}">
                <a16:creationId xmlns:a16="http://schemas.microsoft.com/office/drawing/2014/main" id="{E7481F77-4505-AE35-90E8-7A5903FDE305}"/>
              </a:ext>
            </a:extLst>
          </p:cNvPr>
          <p:cNvSpPr/>
          <p:nvPr/>
        </p:nvSpPr>
        <p:spPr>
          <a:xfrm>
            <a:off x="4322971" y="5772944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4" name="Freeform: Shape 1243">
            <a:extLst>
              <a:ext uri="{FF2B5EF4-FFF2-40B4-BE49-F238E27FC236}">
                <a16:creationId xmlns:a16="http://schemas.microsoft.com/office/drawing/2014/main" id="{2FCE8701-556C-8668-AC91-4545B8231A3A}"/>
              </a:ext>
            </a:extLst>
          </p:cNvPr>
          <p:cNvSpPr/>
          <p:nvPr/>
        </p:nvSpPr>
        <p:spPr>
          <a:xfrm>
            <a:off x="4268641" y="597211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5" name="Freeform: Shape 1244">
            <a:extLst>
              <a:ext uri="{FF2B5EF4-FFF2-40B4-BE49-F238E27FC236}">
                <a16:creationId xmlns:a16="http://schemas.microsoft.com/office/drawing/2014/main" id="{80AABA0C-12E5-7425-4217-BDE0027F58BF}"/>
              </a:ext>
            </a:extLst>
          </p:cNvPr>
          <p:cNvSpPr/>
          <p:nvPr/>
        </p:nvSpPr>
        <p:spPr>
          <a:xfrm>
            <a:off x="4268641" y="622561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6" name="Freeform: Shape 1245">
            <a:extLst>
              <a:ext uri="{FF2B5EF4-FFF2-40B4-BE49-F238E27FC236}">
                <a16:creationId xmlns:a16="http://schemas.microsoft.com/office/drawing/2014/main" id="{C13E7D61-2F42-4535-D5EA-BC5A7DFF7AB8}"/>
              </a:ext>
            </a:extLst>
          </p:cNvPr>
          <p:cNvSpPr/>
          <p:nvPr/>
        </p:nvSpPr>
        <p:spPr>
          <a:xfrm>
            <a:off x="4268641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7" name="Freeform: Shape 1246">
            <a:extLst>
              <a:ext uri="{FF2B5EF4-FFF2-40B4-BE49-F238E27FC236}">
                <a16:creationId xmlns:a16="http://schemas.microsoft.com/office/drawing/2014/main" id="{78863C3F-041F-37CF-4D5F-E9577274B453}"/>
              </a:ext>
            </a:extLst>
          </p:cNvPr>
          <p:cNvSpPr/>
          <p:nvPr/>
        </p:nvSpPr>
        <p:spPr>
          <a:xfrm>
            <a:off x="4268641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8" name="Freeform: Shape 1247">
            <a:extLst>
              <a:ext uri="{FF2B5EF4-FFF2-40B4-BE49-F238E27FC236}">
                <a16:creationId xmlns:a16="http://schemas.microsoft.com/office/drawing/2014/main" id="{9191020C-51FE-52A9-BD90-938929D2EEDA}"/>
              </a:ext>
            </a:extLst>
          </p:cNvPr>
          <p:cNvSpPr/>
          <p:nvPr/>
        </p:nvSpPr>
        <p:spPr>
          <a:xfrm>
            <a:off x="4322971" y="6786932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9" name="Freeform: Shape 1248">
            <a:extLst>
              <a:ext uri="{FF2B5EF4-FFF2-40B4-BE49-F238E27FC236}">
                <a16:creationId xmlns:a16="http://schemas.microsoft.com/office/drawing/2014/main" id="{54DCB098-FB27-EBCF-6AEB-4B35800141F3}"/>
              </a:ext>
            </a:extLst>
          </p:cNvPr>
          <p:cNvSpPr/>
          <p:nvPr/>
        </p:nvSpPr>
        <p:spPr>
          <a:xfrm>
            <a:off x="4522171" y="470463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0" name="Freeform: Shape 1249">
            <a:extLst>
              <a:ext uri="{FF2B5EF4-FFF2-40B4-BE49-F238E27FC236}">
                <a16:creationId xmlns:a16="http://schemas.microsoft.com/office/drawing/2014/main" id="{DCEF4469-530F-7146-C1EB-8DED3F6BF10D}"/>
              </a:ext>
            </a:extLst>
          </p:cNvPr>
          <p:cNvSpPr/>
          <p:nvPr/>
        </p:nvSpPr>
        <p:spPr>
          <a:xfrm>
            <a:off x="4522171" y="49581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1" name="Freeform: Shape 1250">
            <a:extLst>
              <a:ext uri="{FF2B5EF4-FFF2-40B4-BE49-F238E27FC236}">
                <a16:creationId xmlns:a16="http://schemas.microsoft.com/office/drawing/2014/main" id="{B051742A-EEE0-AAE6-C74F-0CBEE1BAE8A3}"/>
              </a:ext>
            </a:extLst>
          </p:cNvPr>
          <p:cNvSpPr/>
          <p:nvPr/>
        </p:nvSpPr>
        <p:spPr>
          <a:xfrm>
            <a:off x="4576501" y="5012452"/>
            <a:ext cx="144873" cy="144854"/>
          </a:xfrm>
          <a:custGeom>
            <a:avLst/>
            <a:gdLst>
              <a:gd name="connsiteX0" fmla="*/ 144883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3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3" y="72435"/>
                </a:moveTo>
                <a:cubicBezTo>
                  <a:pt x="144883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3" y="32435"/>
                  <a:pt x="144883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2" name="Freeform: Shape 1251">
            <a:extLst>
              <a:ext uri="{FF2B5EF4-FFF2-40B4-BE49-F238E27FC236}">
                <a16:creationId xmlns:a16="http://schemas.microsoft.com/office/drawing/2014/main" id="{7B32A3DF-7018-90F7-7ABD-23A5FF111EB2}"/>
              </a:ext>
            </a:extLst>
          </p:cNvPr>
          <p:cNvSpPr/>
          <p:nvPr/>
        </p:nvSpPr>
        <p:spPr>
          <a:xfrm>
            <a:off x="4522171" y="521162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3" name="Freeform: Shape 1252">
            <a:extLst>
              <a:ext uri="{FF2B5EF4-FFF2-40B4-BE49-F238E27FC236}">
                <a16:creationId xmlns:a16="http://schemas.microsoft.com/office/drawing/2014/main" id="{7DEE5AED-E94F-8E54-991F-D7EEF1DFCD78}"/>
              </a:ext>
            </a:extLst>
          </p:cNvPr>
          <p:cNvSpPr/>
          <p:nvPr/>
        </p:nvSpPr>
        <p:spPr>
          <a:xfrm>
            <a:off x="4576501" y="5265949"/>
            <a:ext cx="144873" cy="144854"/>
          </a:xfrm>
          <a:custGeom>
            <a:avLst/>
            <a:gdLst>
              <a:gd name="connsiteX0" fmla="*/ 144883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3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3" y="72435"/>
                </a:moveTo>
                <a:cubicBezTo>
                  <a:pt x="144883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3" y="32435"/>
                  <a:pt x="144883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4" name="Freeform: Shape 1253">
            <a:extLst>
              <a:ext uri="{FF2B5EF4-FFF2-40B4-BE49-F238E27FC236}">
                <a16:creationId xmlns:a16="http://schemas.microsoft.com/office/drawing/2014/main" id="{E59D118C-DD5D-8FAD-1C1E-1D399D0CA52D}"/>
              </a:ext>
            </a:extLst>
          </p:cNvPr>
          <p:cNvSpPr/>
          <p:nvPr/>
        </p:nvSpPr>
        <p:spPr>
          <a:xfrm>
            <a:off x="4522171" y="597211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5" name="Freeform: Shape 1254">
            <a:extLst>
              <a:ext uri="{FF2B5EF4-FFF2-40B4-BE49-F238E27FC236}">
                <a16:creationId xmlns:a16="http://schemas.microsoft.com/office/drawing/2014/main" id="{26146693-354C-1A1B-92DB-C676B8D12566}"/>
              </a:ext>
            </a:extLst>
          </p:cNvPr>
          <p:cNvSpPr/>
          <p:nvPr/>
        </p:nvSpPr>
        <p:spPr>
          <a:xfrm>
            <a:off x="4585553" y="603549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6" name="Freeform: Shape 1255">
            <a:extLst>
              <a:ext uri="{FF2B5EF4-FFF2-40B4-BE49-F238E27FC236}">
                <a16:creationId xmlns:a16="http://schemas.microsoft.com/office/drawing/2014/main" id="{5EABA00B-B0D7-4EEA-3A4F-C3FF30D8E1B9}"/>
              </a:ext>
            </a:extLst>
          </p:cNvPr>
          <p:cNvSpPr/>
          <p:nvPr/>
        </p:nvSpPr>
        <p:spPr>
          <a:xfrm>
            <a:off x="4585553" y="603549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7" name="Freeform: Shape 1256">
            <a:extLst>
              <a:ext uri="{FF2B5EF4-FFF2-40B4-BE49-F238E27FC236}">
                <a16:creationId xmlns:a16="http://schemas.microsoft.com/office/drawing/2014/main" id="{59CDC464-8409-F800-6C18-566D52CF8399}"/>
              </a:ext>
            </a:extLst>
          </p:cNvPr>
          <p:cNvSpPr/>
          <p:nvPr/>
        </p:nvSpPr>
        <p:spPr>
          <a:xfrm>
            <a:off x="4522171" y="622561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8" name="Freeform: Shape 1257">
            <a:extLst>
              <a:ext uri="{FF2B5EF4-FFF2-40B4-BE49-F238E27FC236}">
                <a16:creationId xmlns:a16="http://schemas.microsoft.com/office/drawing/2014/main" id="{DE7E2EF2-A197-3B0C-21A1-23238690F55F}"/>
              </a:ext>
            </a:extLst>
          </p:cNvPr>
          <p:cNvSpPr/>
          <p:nvPr/>
        </p:nvSpPr>
        <p:spPr>
          <a:xfrm>
            <a:off x="4585553" y="628898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9" name="Freeform: Shape 1258">
            <a:extLst>
              <a:ext uri="{FF2B5EF4-FFF2-40B4-BE49-F238E27FC236}">
                <a16:creationId xmlns:a16="http://schemas.microsoft.com/office/drawing/2014/main" id="{8C96ABAA-8AFC-B152-8FE7-EB74678C1B4E}"/>
              </a:ext>
            </a:extLst>
          </p:cNvPr>
          <p:cNvSpPr/>
          <p:nvPr/>
        </p:nvSpPr>
        <p:spPr>
          <a:xfrm>
            <a:off x="4585553" y="628898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0" name="Freeform: Shape 1259">
            <a:extLst>
              <a:ext uri="{FF2B5EF4-FFF2-40B4-BE49-F238E27FC236}">
                <a16:creationId xmlns:a16="http://schemas.microsoft.com/office/drawing/2014/main" id="{A595045A-BC7B-1A5A-4C4C-B181BD9ED635}"/>
              </a:ext>
            </a:extLst>
          </p:cNvPr>
          <p:cNvSpPr/>
          <p:nvPr/>
        </p:nvSpPr>
        <p:spPr>
          <a:xfrm>
            <a:off x="4775701" y="44511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1" name="Freeform: Shape 1260">
            <a:extLst>
              <a:ext uri="{FF2B5EF4-FFF2-40B4-BE49-F238E27FC236}">
                <a16:creationId xmlns:a16="http://schemas.microsoft.com/office/drawing/2014/main" id="{F5B0AA5C-8743-8A7B-772F-CAEC3AEE629D}"/>
              </a:ext>
            </a:extLst>
          </p:cNvPr>
          <p:cNvSpPr/>
          <p:nvPr/>
        </p:nvSpPr>
        <p:spPr>
          <a:xfrm>
            <a:off x="4839083" y="4514508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5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2" name="Freeform: Shape 1261">
            <a:extLst>
              <a:ext uri="{FF2B5EF4-FFF2-40B4-BE49-F238E27FC236}">
                <a16:creationId xmlns:a16="http://schemas.microsoft.com/office/drawing/2014/main" id="{292FA10A-A627-8D00-1EC0-5802109948F2}"/>
              </a:ext>
            </a:extLst>
          </p:cNvPr>
          <p:cNvSpPr/>
          <p:nvPr/>
        </p:nvSpPr>
        <p:spPr>
          <a:xfrm>
            <a:off x="4839083" y="4514508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5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3" name="Freeform: Shape 1262">
            <a:extLst>
              <a:ext uri="{FF2B5EF4-FFF2-40B4-BE49-F238E27FC236}">
                <a16:creationId xmlns:a16="http://schemas.microsoft.com/office/drawing/2014/main" id="{0A98E39C-9F37-67C7-F601-7F1C8C823EAC}"/>
              </a:ext>
            </a:extLst>
          </p:cNvPr>
          <p:cNvSpPr/>
          <p:nvPr/>
        </p:nvSpPr>
        <p:spPr>
          <a:xfrm>
            <a:off x="4775701" y="470463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4" name="Freeform: Shape 1263">
            <a:extLst>
              <a:ext uri="{FF2B5EF4-FFF2-40B4-BE49-F238E27FC236}">
                <a16:creationId xmlns:a16="http://schemas.microsoft.com/office/drawing/2014/main" id="{1B381EDB-33EF-1BC2-0AD0-224D52FAF0D7}"/>
              </a:ext>
            </a:extLst>
          </p:cNvPr>
          <p:cNvSpPr/>
          <p:nvPr/>
        </p:nvSpPr>
        <p:spPr>
          <a:xfrm>
            <a:off x="4775701" y="49581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5" name="Freeform: Shape 1264">
            <a:extLst>
              <a:ext uri="{FF2B5EF4-FFF2-40B4-BE49-F238E27FC236}">
                <a16:creationId xmlns:a16="http://schemas.microsoft.com/office/drawing/2014/main" id="{2D6F5BE9-EC64-DBB2-2B29-5BE92713D46C}"/>
              </a:ext>
            </a:extLst>
          </p:cNvPr>
          <p:cNvSpPr/>
          <p:nvPr/>
        </p:nvSpPr>
        <p:spPr>
          <a:xfrm>
            <a:off x="4839083" y="502150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6" name="Freeform: Shape 1265">
            <a:extLst>
              <a:ext uri="{FF2B5EF4-FFF2-40B4-BE49-F238E27FC236}">
                <a16:creationId xmlns:a16="http://schemas.microsoft.com/office/drawing/2014/main" id="{2525D3F7-DCC1-5EF1-FEDA-58709CFDC9D7}"/>
              </a:ext>
            </a:extLst>
          </p:cNvPr>
          <p:cNvSpPr/>
          <p:nvPr/>
        </p:nvSpPr>
        <p:spPr>
          <a:xfrm>
            <a:off x="4839083" y="502150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7" name="Freeform: Shape 1266">
            <a:extLst>
              <a:ext uri="{FF2B5EF4-FFF2-40B4-BE49-F238E27FC236}">
                <a16:creationId xmlns:a16="http://schemas.microsoft.com/office/drawing/2014/main" id="{C12E8B1A-F0CB-9C99-9544-43B206CABA2D}"/>
              </a:ext>
            </a:extLst>
          </p:cNvPr>
          <p:cNvSpPr/>
          <p:nvPr/>
        </p:nvSpPr>
        <p:spPr>
          <a:xfrm>
            <a:off x="4775701" y="597211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8" name="Freeform: Shape 1267">
            <a:extLst>
              <a:ext uri="{FF2B5EF4-FFF2-40B4-BE49-F238E27FC236}">
                <a16:creationId xmlns:a16="http://schemas.microsoft.com/office/drawing/2014/main" id="{339F24EC-09E6-A009-B1B4-5F38F51C1A19}"/>
              </a:ext>
            </a:extLst>
          </p:cNvPr>
          <p:cNvSpPr/>
          <p:nvPr/>
        </p:nvSpPr>
        <p:spPr>
          <a:xfrm>
            <a:off x="4839083" y="603549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9" name="Freeform: Shape 1268">
            <a:extLst>
              <a:ext uri="{FF2B5EF4-FFF2-40B4-BE49-F238E27FC236}">
                <a16:creationId xmlns:a16="http://schemas.microsoft.com/office/drawing/2014/main" id="{54CA162E-637C-2214-D312-718AD0300AB2}"/>
              </a:ext>
            </a:extLst>
          </p:cNvPr>
          <p:cNvSpPr/>
          <p:nvPr/>
        </p:nvSpPr>
        <p:spPr>
          <a:xfrm>
            <a:off x="4839083" y="603549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0" name="Freeform: Shape 1269">
            <a:extLst>
              <a:ext uri="{FF2B5EF4-FFF2-40B4-BE49-F238E27FC236}">
                <a16:creationId xmlns:a16="http://schemas.microsoft.com/office/drawing/2014/main" id="{F9D2D028-1ACB-6A32-8998-CF766FC20A85}"/>
              </a:ext>
            </a:extLst>
          </p:cNvPr>
          <p:cNvSpPr/>
          <p:nvPr/>
        </p:nvSpPr>
        <p:spPr>
          <a:xfrm>
            <a:off x="4775701" y="622561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1" name="Freeform: Shape 1270">
            <a:extLst>
              <a:ext uri="{FF2B5EF4-FFF2-40B4-BE49-F238E27FC236}">
                <a16:creationId xmlns:a16="http://schemas.microsoft.com/office/drawing/2014/main" id="{4A552302-068F-63FC-B813-468381721D65}"/>
              </a:ext>
            </a:extLst>
          </p:cNvPr>
          <p:cNvSpPr/>
          <p:nvPr/>
        </p:nvSpPr>
        <p:spPr>
          <a:xfrm>
            <a:off x="4839083" y="628898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2" name="Freeform: Shape 1271">
            <a:extLst>
              <a:ext uri="{FF2B5EF4-FFF2-40B4-BE49-F238E27FC236}">
                <a16:creationId xmlns:a16="http://schemas.microsoft.com/office/drawing/2014/main" id="{AAF70F42-AC03-C263-70D0-07B96E7608EF}"/>
              </a:ext>
            </a:extLst>
          </p:cNvPr>
          <p:cNvSpPr/>
          <p:nvPr/>
        </p:nvSpPr>
        <p:spPr>
          <a:xfrm>
            <a:off x="4839083" y="628898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3" name="Freeform: Shape 1272">
            <a:extLst>
              <a:ext uri="{FF2B5EF4-FFF2-40B4-BE49-F238E27FC236}">
                <a16:creationId xmlns:a16="http://schemas.microsoft.com/office/drawing/2014/main" id="{FFABD70A-077C-5B2A-7D43-D9EFE1FDA664}"/>
              </a:ext>
            </a:extLst>
          </p:cNvPr>
          <p:cNvSpPr/>
          <p:nvPr/>
        </p:nvSpPr>
        <p:spPr>
          <a:xfrm>
            <a:off x="5029231" y="44511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4" name="Freeform: Shape 1273">
            <a:extLst>
              <a:ext uri="{FF2B5EF4-FFF2-40B4-BE49-F238E27FC236}">
                <a16:creationId xmlns:a16="http://schemas.microsoft.com/office/drawing/2014/main" id="{1D79AAEB-D9F9-AA96-958F-88D8102F0473}"/>
              </a:ext>
            </a:extLst>
          </p:cNvPr>
          <p:cNvSpPr/>
          <p:nvPr/>
        </p:nvSpPr>
        <p:spPr>
          <a:xfrm>
            <a:off x="5029231" y="470463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5" name="Freeform: Shape 1274">
            <a:extLst>
              <a:ext uri="{FF2B5EF4-FFF2-40B4-BE49-F238E27FC236}">
                <a16:creationId xmlns:a16="http://schemas.microsoft.com/office/drawing/2014/main" id="{5669E70A-2EDC-C007-BE63-ABFDEB7251F4}"/>
              </a:ext>
            </a:extLst>
          </p:cNvPr>
          <p:cNvSpPr/>
          <p:nvPr/>
        </p:nvSpPr>
        <p:spPr>
          <a:xfrm>
            <a:off x="5029231" y="49581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6" name="Freeform: Shape 1275">
            <a:extLst>
              <a:ext uri="{FF2B5EF4-FFF2-40B4-BE49-F238E27FC236}">
                <a16:creationId xmlns:a16="http://schemas.microsoft.com/office/drawing/2014/main" id="{F6E34D8E-FF98-7984-2F98-34C9440CCC4F}"/>
              </a:ext>
            </a:extLst>
          </p:cNvPr>
          <p:cNvSpPr/>
          <p:nvPr/>
        </p:nvSpPr>
        <p:spPr>
          <a:xfrm>
            <a:off x="5029231" y="597211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7" name="Freeform: Shape 1276">
            <a:extLst>
              <a:ext uri="{FF2B5EF4-FFF2-40B4-BE49-F238E27FC236}">
                <a16:creationId xmlns:a16="http://schemas.microsoft.com/office/drawing/2014/main" id="{BC862B21-3A09-EAB8-5D32-16805C4F9AB4}"/>
              </a:ext>
            </a:extLst>
          </p:cNvPr>
          <p:cNvSpPr/>
          <p:nvPr/>
        </p:nvSpPr>
        <p:spPr>
          <a:xfrm>
            <a:off x="5083561" y="6026441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8" name="Freeform: Shape 1277">
            <a:extLst>
              <a:ext uri="{FF2B5EF4-FFF2-40B4-BE49-F238E27FC236}">
                <a16:creationId xmlns:a16="http://schemas.microsoft.com/office/drawing/2014/main" id="{3D3197F9-D20C-5283-633A-6B69BEF5ABFF}"/>
              </a:ext>
            </a:extLst>
          </p:cNvPr>
          <p:cNvSpPr/>
          <p:nvPr/>
        </p:nvSpPr>
        <p:spPr>
          <a:xfrm>
            <a:off x="5029231" y="622561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9" name="Freeform: Shape 1278">
            <a:extLst>
              <a:ext uri="{FF2B5EF4-FFF2-40B4-BE49-F238E27FC236}">
                <a16:creationId xmlns:a16="http://schemas.microsoft.com/office/drawing/2014/main" id="{F81FD027-E600-5D30-0E6A-76495D200BFA}"/>
              </a:ext>
            </a:extLst>
          </p:cNvPr>
          <p:cNvSpPr/>
          <p:nvPr/>
        </p:nvSpPr>
        <p:spPr>
          <a:xfrm>
            <a:off x="5282761" y="470463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0" name="Freeform: Shape 1279">
            <a:extLst>
              <a:ext uri="{FF2B5EF4-FFF2-40B4-BE49-F238E27FC236}">
                <a16:creationId xmlns:a16="http://schemas.microsoft.com/office/drawing/2014/main" id="{19367131-C550-FFEC-6B6D-F6780E47D4D6}"/>
              </a:ext>
            </a:extLst>
          </p:cNvPr>
          <p:cNvSpPr/>
          <p:nvPr/>
        </p:nvSpPr>
        <p:spPr>
          <a:xfrm>
            <a:off x="5337093" y="4758955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1" name="Freeform: Shape 1280">
            <a:extLst>
              <a:ext uri="{FF2B5EF4-FFF2-40B4-BE49-F238E27FC236}">
                <a16:creationId xmlns:a16="http://schemas.microsoft.com/office/drawing/2014/main" id="{9FAA5AF2-7F29-7914-C4AC-2A4325C18A34}"/>
              </a:ext>
            </a:extLst>
          </p:cNvPr>
          <p:cNvSpPr/>
          <p:nvPr/>
        </p:nvSpPr>
        <p:spPr>
          <a:xfrm>
            <a:off x="5282761" y="49581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2" name="Freeform: Shape 1281">
            <a:extLst>
              <a:ext uri="{FF2B5EF4-FFF2-40B4-BE49-F238E27FC236}">
                <a16:creationId xmlns:a16="http://schemas.microsoft.com/office/drawing/2014/main" id="{45108CB3-3F2C-E093-4562-F03E35429EAC}"/>
              </a:ext>
            </a:extLst>
          </p:cNvPr>
          <p:cNvSpPr/>
          <p:nvPr/>
        </p:nvSpPr>
        <p:spPr>
          <a:xfrm>
            <a:off x="5346144" y="502150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3" name="Freeform: Shape 1282">
            <a:extLst>
              <a:ext uri="{FF2B5EF4-FFF2-40B4-BE49-F238E27FC236}">
                <a16:creationId xmlns:a16="http://schemas.microsoft.com/office/drawing/2014/main" id="{D65AB465-0B64-B0F9-6AAA-DFAC9D93A1EE}"/>
              </a:ext>
            </a:extLst>
          </p:cNvPr>
          <p:cNvSpPr/>
          <p:nvPr/>
        </p:nvSpPr>
        <p:spPr>
          <a:xfrm>
            <a:off x="5346144" y="502150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4" name="Freeform: Shape 1283">
            <a:extLst>
              <a:ext uri="{FF2B5EF4-FFF2-40B4-BE49-F238E27FC236}">
                <a16:creationId xmlns:a16="http://schemas.microsoft.com/office/drawing/2014/main" id="{C6C8096B-2B2C-6AE5-67B9-CEB083E6C8C8}"/>
              </a:ext>
            </a:extLst>
          </p:cNvPr>
          <p:cNvSpPr/>
          <p:nvPr/>
        </p:nvSpPr>
        <p:spPr>
          <a:xfrm>
            <a:off x="5282761" y="521162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5" name="Freeform: Shape 1284">
            <a:extLst>
              <a:ext uri="{FF2B5EF4-FFF2-40B4-BE49-F238E27FC236}">
                <a16:creationId xmlns:a16="http://schemas.microsoft.com/office/drawing/2014/main" id="{04B2E1CD-8ED7-40D0-5E59-EC23411956E7}"/>
              </a:ext>
            </a:extLst>
          </p:cNvPr>
          <p:cNvSpPr/>
          <p:nvPr/>
        </p:nvSpPr>
        <p:spPr>
          <a:xfrm>
            <a:off x="5346144" y="527500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6" name="Freeform: Shape 1285">
            <a:extLst>
              <a:ext uri="{FF2B5EF4-FFF2-40B4-BE49-F238E27FC236}">
                <a16:creationId xmlns:a16="http://schemas.microsoft.com/office/drawing/2014/main" id="{6685C95A-EA4D-4316-99D2-55B79524E179}"/>
              </a:ext>
            </a:extLst>
          </p:cNvPr>
          <p:cNvSpPr/>
          <p:nvPr/>
        </p:nvSpPr>
        <p:spPr>
          <a:xfrm>
            <a:off x="5346144" y="527500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7" name="Freeform: Shape 1286">
            <a:extLst>
              <a:ext uri="{FF2B5EF4-FFF2-40B4-BE49-F238E27FC236}">
                <a16:creationId xmlns:a16="http://schemas.microsoft.com/office/drawing/2014/main" id="{19504F89-46DE-972A-F2E2-F19D93610368}"/>
              </a:ext>
            </a:extLst>
          </p:cNvPr>
          <p:cNvSpPr/>
          <p:nvPr/>
        </p:nvSpPr>
        <p:spPr>
          <a:xfrm>
            <a:off x="5282761" y="597211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8" name="Freeform: Shape 1287">
            <a:extLst>
              <a:ext uri="{FF2B5EF4-FFF2-40B4-BE49-F238E27FC236}">
                <a16:creationId xmlns:a16="http://schemas.microsoft.com/office/drawing/2014/main" id="{E5E117D0-F109-1E49-C9B9-FFFF9746DD16}"/>
              </a:ext>
            </a:extLst>
          </p:cNvPr>
          <p:cNvSpPr/>
          <p:nvPr/>
        </p:nvSpPr>
        <p:spPr>
          <a:xfrm>
            <a:off x="5282761" y="622561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9" name="Freeform: Shape 1288">
            <a:extLst>
              <a:ext uri="{FF2B5EF4-FFF2-40B4-BE49-F238E27FC236}">
                <a16:creationId xmlns:a16="http://schemas.microsoft.com/office/drawing/2014/main" id="{478AC9DF-E295-1E18-A7DB-C836DB676DD6}"/>
              </a:ext>
            </a:extLst>
          </p:cNvPr>
          <p:cNvSpPr/>
          <p:nvPr/>
        </p:nvSpPr>
        <p:spPr>
          <a:xfrm>
            <a:off x="5536291" y="49581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0" name="Freeform: Shape 1289">
            <a:extLst>
              <a:ext uri="{FF2B5EF4-FFF2-40B4-BE49-F238E27FC236}">
                <a16:creationId xmlns:a16="http://schemas.microsoft.com/office/drawing/2014/main" id="{C81CCE49-12EA-83A6-8423-85D1B2CF59F2}"/>
              </a:ext>
            </a:extLst>
          </p:cNvPr>
          <p:cNvSpPr/>
          <p:nvPr/>
        </p:nvSpPr>
        <p:spPr>
          <a:xfrm>
            <a:off x="5536291" y="521162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1" name="Freeform: Shape 1290">
            <a:extLst>
              <a:ext uri="{FF2B5EF4-FFF2-40B4-BE49-F238E27FC236}">
                <a16:creationId xmlns:a16="http://schemas.microsoft.com/office/drawing/2014/main" id="{E790D7EC-9818-7B33-CF58-8A04083923BD}"/>
              </a:ext>
            </a:extLst>
          </p:cNvPr>
          <p:cNvSpPr/>
          <p:nvPr/>
        </p:nvSpPr>
        <p:spPr>
          <a:xfrm>
            <a:off x="5599674" y="527500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2" name="Freeform: Shape 1291">
            <a:extLst>
              <a:ext uri="{FF2B5EF4-FFF2-40B4-BE49-F238E27FC236}">
                <a16:creationId xmlns:a16="http://schemas.microsoft.com/office/drawing/2014/main" id="{1B9CCA5A-9087-F500-AAA7-7E34CF7F0DAE}"/>
              </a:ext>
            </a:extLst>
          </p:cNvPr>
          <p:cNvSpPr/>
          <p:nvPr/>
        </p:nvSpPr>
        <p:spPr>
          <a:xfrm>
            <a:off x="5599674" y="527500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3" name="Freeform: Shape 1292">
            <a:extLst>
              <a:ext uri="{FF2B5EF4-FFF2-40B4-BE49-F238E27FC236}">
                <a16:creationId xmlns:a16="http://schemas.microsoft.com/office/drawing/2014/main" id="{4B2C14D6-65E5-A4CD-8935-0980D5CE53BF}"/>
              </a:ext>
            </a:extLst>
          </p:cNvPr>
          <p:cNvSpPr/>
          <p:nvPr/>
        </p:nvSpPr>
        <p:spPr>
          <a:xfrm>
            <a:off x="5536291" y="546512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4" name="Freeform: Shape 1293">
            <a:extLst>
              <a:ext uri="{FF2B5EF4-FFF2-40B4-BE49-F238E27FC236}">
                <a16:creationId xmlns:a16="http://schemas.microsoft.com/office/drawing/2014/main" id="{9B5F4044-1D83-6C97-F01A-61CBF7F4C7CA}"/>
              </a:ext>
            </a:extLst>
          </p:cNvPr>
          <p:cNvSpPr/>
          <p:nvPr/>
        </p:nvSpPr>
        <p:spPr>
          <a:xfrm>
            <a:off x="5599674" y="552849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5" name="Freeform: Shape 1294">
            <a:extLst>
              <a:ext uri="{FF2B5EF4-FFF2-40B4-BE49-F238E27FC236}">
                <a16:creationId xmlns:a16="http://schemas.microsoft.com/office/drawing/2014/main" id="{1E1FF401-79A7-4B57-E23D-48D288954701}"/>
              </a:ext>
            </a:extLst>
          </p:cNvPr>
          <p:cNvSpPr/>
          <p:nvPr/>
        </p:nvSpPr>
        <p:spPr>
          <a:xfrm>
            <a:off x="5599674" y="552849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6" name="Freeform: Shape 1295">
            <a:extLst>
              <a:ext uri="{FF2B5EF4-FFF2-40B4-BE49-F238E27FC236}">
                <a16:creationId xmlns:a16="http://schemas.microsoft.com/office/drawing/2014/main" id="{ACBC6A5D-58E7-EC61-68AC-A5B13EED8C86}"/>
              </a:ext>
            </a:extLst>
          </p:cNvPr>
          <p:cNvSpPr/>
          <p:nvPr/>
        </p:nvSpPr>
        <p:spPr>
          <a:xfrm>
            <a:off x="5536291" y="571862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7" name="Freeform: Shape 1296">
            <a:extLst>
              <a:ext uri="{FF2B5EF4-FFF2-40B4-BE49-F238E27FC236}">
                <a16:creationId xmlns:a16="http://schemas.microsoft.com/office/drawing/2014/main" id="{9D9F3514-FADA-A1A3-A991-C5BE87E279F4}"/>
              </a:ext>
            </a:extLst>
          </p:cNvPr>
          <p:cNvSpPr/>
          <p:nvPr/>
        </p:nvSpPr>
        <p:spPr>
          <a:xfrm>
            <a:off x="5599674" y="578199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8" name="Freeform: Shape 1297">
            <a:extLst>
              <a:ext uri="{FF2B5EF4-FFF2-40B4-BE49-F238E27FC236}">
                <a16:creationId xmlns:a16="http://schemas.microsoft.com/office/drawing/2014/main" id="{89DAE409-00B9-8919-89A6-A0ADA90C2517}"/>
              </a:ext>
            </a:extLst>
          </p:cNvPr>
          <p:cNvSpPr/>
          <p:nvPr/>
        </p:nvSpPr>
        <p:spPr>
          <a:xfrm>
            <a:off x="5599674" y="578199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9" name="Freeform: Shape 1298">
            <a:extLst>
              <a:ext uri="{FF2B5EF4-FFF2-40B4-BE49-F238E27FC236}">
                <a16:creationId xmlns:a16="http://schemas.microsoft.com/office/drawing/2014/main" id="{2F9B6858-4DBC-31CF-7B64-E088B7AE5799}"/>
              </a:ext>
            </a:extLst>
          </p:cNvPr>
          <p:cNvSpPr/>
          <p:nvPr/>
        </p:nvSpPr>
        <p:spPr>
          <a:xfrm>
            <a:off x="5536291" y="597211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0" name="Freeform: Shape 1299">
            <a:extLst>
              <a:ext uri="{FF2B5EF4-FFF2-40B4-BE49-F238E27FC236}">
                <a16:creationId xmlns:a16="http://schemas.microsoft.com/office/drawing/2014/main" id="{DED33167-F2DF-78F3-F834-58E4AAF63B65}"/>
              </a:ext>
            </a:extLst>
          </p:cNvPr>
          <p:cNvSpPr/>
          <p:nvPr/>
        </p:nvSpPr>
        <p:spPr>
          <a:xfrm>
            <a:off x="5536291" y="622561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1" name="Freeform: Shape 1300">
            <a:extLst>
              <a:ext uri="{FF2B5EF4-FFF2-40B4-BE49-F238E27FC236}">
                <a16:creationId xmlns:a16="http://schemas.microsoft.com/office/drawing/2014/main" id="{BC3CB22A-A835-CFFD-B442-EA5069445C0E}"/>
              </a:ext>
            </a:extLst>
          </p:cNvPr>
          <p:cNvSpPr/>
          <p:nvPr/>
        </p:nvSpPr>
        <p:spPr>
          <a:xfrm>
            <a:off x="5590623" y="6279938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2" name="Freeform: Shape 1301">
            <a:extLst>
              <a:ext uri="{FF2B5EF4-FFF2-40B4-BE49-F238E27FC236}">
                <a16:creationId xmlns:a16="http://schemas.microsoft.com/office/drawing/2014/main" id="{8D1A461B-509F-C42E-D863-8FC8C9A52207}"/>
              </a:ext>
            </a:extLst>
          </p:cNvPr>
          <p:cNvSpPr/>
          <p:nvPr/>
        </p:nvSpPr>
        <p:spPr>
          <a:xfrm>
            <a:off x="5536291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3" name="Freeform: Shape 1302">
            <a:extLst>
              <a:ext uri="{FF2B5EF4-FFF2-40B4-BE49-F238E27FC236}">
                <a16:creationId xmlns:a16="http://schemas.microsoft.com/office/drawing/2014/main" id="{D85898F2-3A72-A8ED-A2C1-550FB4DBA0B6}"/>
              </a:ext>
            </a:extLst>
          </p:cNvPr>
          <p:cNvSpPr/>
          <p:nvPr/>
        </p:nvSpPr>
        <p:spPr>
          <a:xfrm>
            <a:off x="5590623" y="6533435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4" name="Freeform: Shape 1303">
            <a:extLst>
              <a:ext uri="{FF2B5EF4-FFF2-40B4-BE49-F238E27FC236}">
                <a16:creationId xmlns:a16="http://schemas.microsoft.com/office/drawing/2014/main" id="{EB0394DB-C6D3-4BE9-9C28-66B32712FAED}"/>
              </a:ext>
            </a:extLst>
          </p:cNvPr>
          <p:cNvSpPr/>
          <p:nvPr/>
        </p:nvSpPr>
        <p:spPr>
          <a:xfrm>
            <a:off x="5536291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5" name="Freeform: Shape 1304">
            <a:extLst>
              <a:ext uri="{FF2B5EF4-FFF2-40B4-BE49-F238E27FC236}">
                <a16:creationId xmlns:a16="http://schemas.microsoft.com/office/drawing/2014/main" id="{B31A2E85-1947-D865-3E3F-E34B0EA04622}"/>
              </a:ext>
            </a:extLst>
          </p:cNvPr>
          <p:cNvSpPr/>
          <p:nvPr/>
        </p:nvSpPr>
        <p:spPr>
          <a:xfrm>
            <a:off x="5789822" y="521162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6" name="Freeform: Shape 1305">
            <a:extLst>
              <a:ext uri="{FF2B5EF4-FFF2-40B4-BE49-F238E27FC236}">
                <a16:creationId xmlns:a16="http://schemas.microsoft.com/office/drawing/2014/main" id="{9466393E-54EE-6D23-136A-7F73A9711A4B}"/>
              </a:ext>
            </a:extLst>
          </p:cNvPr>
          <p:cNvSpPr/>
          <p:nvPr/>
        </p:nvSpPr>
        <p:spPr>
          <a:xfrm>
            <a:off x="5844153" y="5265949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7" name="Freeform: Shape 1306">
            <a:extLst>
              <a:ext uri="{FF2B5EF4-FFF2-40B4-BE49-F238E27FC236}">
                <a16:creationId xmlns:a16="http://schemas.microsoft.com/office/drawing/2014/main" id="{398CC701-B342-32C6-8336-9E0204FD1F04}"/>
              </a:ext>
            </a:extLst>
          </p:cNvPr>
          <p:cNvSpPr/>
          <p:nvPr/>
        </p:nvSpPr>
        <p:spPr>
          <a:xfrm>
            <a:off x="5789822" y="546512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8" name="Freeform: Shape 1307">
            <a:extLst>
              <a:ext uri="{FF2B5EF4-FFF2-40B4-BE49-F238E27FC236}">
                <a16:creationId xmlns:a16="http://schemas.microsoft.com/office/drawing/2014/main" id="{8ECB87BE-5247-D3E8-0B34-9DCDFF3BA870}"/>
              </a:ext>
            </a:extLst>
          </p:cNvPr>
          <p:cNvSpPr/>
          <p:nvPr/>
        </p:nvSpPr>
        <p:spPr>
          <a:xfrm>
            <a:off x="5844153" y="5519446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9" name="Freeform: Shape 1308">
            <a:extLst>
              <a:ext uri="{FF2B5EF4-FFF2-40B4-BE49-F238E27FC236}">
                <a16:creationId xmlns:a16="http://schemas.microsoft.com/office/drawing/2014/main" id="{8051F846-EE7F-F2C1-5DD0-9310E70E23ED}"/>
              </a:ext>
            </a:extLst>
          </p:cNvPr>
          <p:cNvSpPr/>
          <p:nvPr/>
        </p:nvSpPr>
        <p:spPr>
          <a:xfrm>
            <a:off x="5789822" y="571862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0" name="Freeform: Shape 1309">
            <a:extLst>
              <a:ext uri="{FF2B5EF4-FFF2-40B4-BE49-F238E27FC236}">
                <a16:creationId xmlns:a16="http://schemas.microsoft.com/office/drawing/2014/main" id="{0BA5CCEB-1247-3D1A-C0B5-0F1F164C1A0E}"/>
              </a:ext>
            </a:extLst>
          </p:cNvPr>
          <p:cNvSpPr/>
          <p:nvPr/>
        </p:nvSpPr>
        <p:spPr>
          <a:xfrm>
            <a:off x="5853204" y="578199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1" name="Freeform: Shape 1310">
            <a:extLst>
              <a:ext uri="{FF2B5EF4-FFF2-40B4-BE49-F238E27FC236}">
                <a16:creationId xmlns:a16="http://schemas.microsoft.com/office/drawing/2014/main" id="{BA003B70-5424-84EE-1447-82A2C15E4467}"/>
              </a:ext>
            </a:extLst>
          </p:cNvPr>
          <p:cNvSpPr/>
          <p:nvPr/>
        </p:nvSpPr>
        <p:spPr>
          <a:xfrm>
            <a:off x="5853204" y="578199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2" name="Freeform: Shape 1311">
            <a:extLst>
              <a:ext uri="{FF2B5EF4-FFF2-40B4-BE49-F238E27FC236}">
                <a16:creationId xmlns:a16="http://schemas.microsoft.com/office/drawing/2014/main" id="{2E2FF883-4D9D-4921-5DEE-48226CB2C421}"/>
              </a:ext>
            </a:extLst>
          </p:cNvPr>
          <p:cNvSpPr/>
          <p:nvPr/>
        </p:nvSpPr>
        <p:spPr>
          <a:xfrm>
            <a:off x="5789822" y="597211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3" name="Freeform: Shape 1312">
            <a:extLst>
              <a:ext uri="{FF2B5EF4-FFF2-40B4-BE49-F238E27FC236}">
                <a16:creationId xmlns:a16="http://schemas.microsoft.com/office/drawing/2014/main" id="{8A8664AC-692F-E3A8-FBE1-C2746D75CFA6}"/>
              </a:ext>
            </a:extLst>
          </p:cNvPr>
          <p:cNvSpPr/>
          <p:nvPr/>
        </p:nvSpPr>
        <p:spPr>
          <a:xfrm>
            <a:off x="5789822" y="622561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4" name="Freeform: Shape 1313">
            <a:extLst>
              <a:ext uri="{FF2B5EF4-FFF2-40B4-BE49-F238E27FC236}">
                <a16:creationId xmlns:a16="http://schemas.microsoft.com/office/drawing/2014/main" id="{0FAE93A0-34A2-329D-876A-59C687299FF3}"/>
              </a:ext>
            </a:extLst>
          </p:cNvPr>
          <p:cNvSpPr/>
          <p:nvPr/>
        </p:nvSpPr>
        <p:spPr>
          <a:xfrm>
            <a:off x="5853204" y="628898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5" name="Freeform: Shape 1314">
            <a:extLst>
              <a:ext uri="{FF2B5EF4-FFF2-40B4-BE49-F238E27FC236}">
                <a16:creationId xmlns:a16="http://schemas.microsoft.com/office/drawing/2014/main" id="{87A5A6F4-2EE8-6CAA-6C47-A39E9A627FA9}"/>
              </a:ext>
            </a:extLst>
          </p:cNvPr>
          <p:cNvSpPr/>
          <p:nvPr/>
        </p:nvSpPr>
        <p:spPr>
          <a:xfrm>
            <a:off x="5853204" y="628898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6" name="Freeform: Shape 1315">
            <a:extLst>
              <a:ext uri="{FF2B5EF4-FFF2-40B4-BE49-F238E27FC236}">
                <a16:creationId xmlns:a16="http://schemas.microsoft.com/office/drawing/2014/main" id="{52035187-415E-A34D-B349-837692E5095E}"/>
              </a:ext>
            </a:extLst>
          </p:cNvPr>
          <p:cNvSpPr/>
          <p:nvPr/>
        </p:nvSpPr>
        <p:spPr>
          <a:xfrm>
            <a:off x="5789822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7" name="Freeform: Shape 1316">
            <a:extLst>
              <a:ext uri="{FF2B5EF4-FFF2-40B4-BE49-F238E27FC236}">
                <a16:creationId xmlns:a16="http://schemas.microsoft.com/office/drawing/2014/main" id="{0DA4B3E4-9D51-F1ED-979F-EEFBD162EDED}"/>
              </a:ext>
            </a:extLst>
          </p:cNvPr>
          <p:cNvSpPr/>
          <p:nvPr/>
        </p:nvSpPr>
        <p:spPr>
          <a:xfrm>
            <a:off x="5853204" y="654248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8" name="Freeform: Shape 1317">
            <a:extLst>
              <a:ext uri="{FF2B5EF4-FFF2-40B4-BE49-F238E27FC236}">
                <a16:creationId xmlns:a16="http://schemas.microsoft.com/office/drawing/2014/main" id="{14E5F4F4-FE69-32CE-644C-FDC7BE4D98BA}"/>
              </a:ext>
            </a:extLst>
          </p:cNvPr>
          <p:cNvSpPr/>
          <p:nvPr/>
        </p:nvSpPr>
        <p:spPr>
          <a:xfrm>
            <a:off x="5853204" y="654248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9" name="Freeform: Shape 1318">
            <a:extLst>
              <a:ext uri="{FF2B5EF4-FFF2-40B4-BE49-F238E27FC236}">
                <a16:creationId xmlns:a16="http://schemas.microsoft.com/office/drawing/2014/main" id="{8EC11D7F-3303-7A42-E077-16A816C6C227}"/>
              </a:ext>
            </a:extLst>
          </p:cNvPr>
          <p:cNvSpPr/>
          <p:nvPr/>
        </p:nvSpPr>
        <p:spPr>
          <a:xfrm>
            <a:off x="5789822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0" name="Freeform: Shape 1319">
            <a:extLst>
              <a:ext uri="{FF2B5EF4-FFF2-40B4-BE49-F238E27FC236}">
                <a16:creationId xmlns:a16="http://schemas.microsoft.com/office/drawing/2014/main" id="{E1702EB2-D17E-B2AF-215C-8F7589FE415E}"/>
              </a:ext>
            </a:extLst>
          </p:cNvPr>
          <p:cNvSpPr/>
          <p:nvPr/>
        </p:nvSpPr>
        <p:spPr>
          <a:xfrm>
            <a:off x="5844153" y="6786932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7" name="Freeform: Shape 1106">
            <a:extLst>
              <a:ext uri="{FF2B5EF4-FFF2-40B4-BE49-F238E27FC236}">
                <a16:creationId xmlns:a16="http://schemas.microsoft.com/office/drawing/2014/main" id="{CF249A3E-FBB2-E5BA-E056-583FD139F3CD}"/>
              </a:ext>
            </a:extLst>
          </p:cNvPr>
          <p:cNvSpPr/>
          <p:nvPr/>
        </p:nvSpPr>
        <p:spPr>
          <a:xfrm>
            <a:off x="6211353" y="4438435"/>
            <a:ext cx="2053645" cy="2560370"/>
          </a:xfrm>
          <a:custGeom>
            <a:avLst/>
            <a:gdLst>
              <a:gd name="connsiteX0" fmla="*/ 0 w 2053645"/>
              <a:gd name="connsiteY0" fmla="*/ 0 h 2560370"/>
              <a:gd name="connsiteX1" fmla="*/ 2053645 w 2053645"/>
              <a:gd name="connsiteY1" fmla="*/ 0 h 2560370"/>
              <a:gd name="connsiteX2" fmla="*/ 2053645 w 2053645"/>
              <a:gd name="connsiteY2" fmla="*/ 2560371 h 2560370"/>
              <a:gd name="connsiteX3" fmla="*/ 0 w 2053645"/>
              <a:gd name="connsiteY3" fmla="*/ 2560371 h 2560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645" h="2560370">
                <a:moveTo>
                  <a:pt x="0" y="0"/>
                </a:moveTo>
                <a:lnTo>
                  <a:pt x="2053645" y="0"/>
                </a:lnTo>
                <a:lnTo>
                  <a:pt x="2053645" y="2560371"/>
                </a:lnTo>
                <a:lnTo>
                  <a:pt x="0" y="2560371"/>
                </a:lnTo>
                <a:close/>
              </a:path>
            </a:pathLst>
          </a:custGeom>
          <a:solidFill>
            <a:srgbClr val="FFFFFF"/>
          </a:solidFill>
          <a:ln w="12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8" name="Freeform: Shape 1107">
            <a:extLst>
              <a:ext uri="{FF2B5EF4-FFF2-40B4-BE49-F238E27FC236}">
                <a16:creationId xmlns:a16="http://schemas.microsoft.com/office/drawing/2014/main" id="{219641A7-6CFF-51B5-9D4C-F91E38060CF7}"/>
              </a:ext>
            </a:extLst>
          </p:cNvPr>
          <p:cNvSpPr/>
          <p:nvPr/>
        </p:nvSpPr>
        <p:spPr>
          <a:xfrm>
            <a:off x="6224054" y="44511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9" name="Freeform: Shape 1108">
            <a:extLst>
              <a:ext uri="{FF2B5EF4-FFF2-40B4-BE49-F238E27FC236}">
                <a16:creationId xmlns:a16="http://schemas.microsoft.com/office/drawing/2014/main" id="{B9D767EF-7C09-63CF-16C6-02EAFC99556A}"/>
              </a:ext>
            </a:extLst>
          </p:cNvPr>
          <p:cNvSpPr/>
          <p:nvPr/>
        </p:nvSpPr>
        <p:spPr>
          <a:xfrm>
            <a:off x="6287436" y="4514508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6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0" name="Freeform: Shape 1109">
            <a:extLst>
              <a:ext uri="{FF2B5EF4-FFF2-40B4-BE49-F238E27FC236}">
                <a16:creationId xmlns:a16="http://schemas.microsoft.com/office/drawing/2014/main" id="{623B5E48-4420-0F4C-8838-6C38682DCB24}"/>
              </a:ext>
            </a:extLst>
          </p:cNvPr>
          <p:cNvSpPr/>
          <p:nvPr/>
        </p:nvSpPr>
        <p:spPr>
          <a:xfrm>
            <a:off x="6287436" y="4514508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6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1" name="Freeform: Shape 1110">
            <a:extLst>
              <a:ext uri="{FF2B5EF4-FFF2-40B4-BE49-F238E27FC236}">
                <a16:creationId xmlns:a16="http://schemas.microsoft.com/office/drawing/2014/main" id="{3D3AB038-7928-97B6-1FDB-64628DE1AFD8}"/>
              </a:ext>
            </a:extLst>
          </p:cNvPr>
          <p:cNvSpPr/>
          <p:nvPr/>
        </p:nvSpPr>
        <p:spPr>
          <a:xfrm>
            <a:off x="6224054" y="470463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2" name="Freeform: Shape 1111">
            <a:extLst>
              <a:ext uri="{FF2B5EF4-FFF2-40B4-BE49-F238E27FC236}">
                <a16:creationId xmlns:a16="http://schemas.microsoft.com/office/drawing/2014/main" id="{575EE4B4-2204-77FB-24BA-23B56129E7E5}"/>
              </a:ext>
            </a:extLst>
          </p:cNvPr>
          <p:cNvSpPr/>
          <p:nvPr/>
        </p:nvSpPr>
        <p:spPr>
          <a:xfrm>
            <a:off x="6224054" y="49581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3" name="Freeform: Shape 1112">
            <a:extLst>
              <a:ext uri="{FF2B5EF4-FFF2-40B4-BE49-F238E27FC236}">
                <a16:creationId xmlns:a16="http://schemas.microsoft.com/office/drawing/2014/main" id="{B790441B-D402-BC49-F8E4-F0C27AC5DD19}"/>
              </a:ext>
            </a:extLst>
          </p:cNvPr>
          <p:cNvSpPr/>
          <p:nvPr/>
        </p:nvSpPr>
        <p:spPr>
          <a:xfrm>
            <a:off x="6278384" y="5012452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4" name="Freeform: Shape 1113">
            <a:extLst>
              <a:ext uri="{FF2B5EF4-FFF2-40B4-BE49-F238E27FC236}">
                <a16:creationId xmlns:a16="http://schemas.microsoft.com/office/drawing/2014/main" id="{D0BC55FC-5DEF-AF34-C956-18AF377D39C4}"/>
              </a:ext>
            </a:extLst>
          </p:cNvPr>
          <p:cNvSpPr/>
          <p:nvPr/>
        </p:nvSpPr>
        <p:spPr>
          <a:xfrm>
            <a:off x="6224054" y="521162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5" name="Freeform: Shape 1114">
            <a:extLst>
              <a:ext uri="{FF2B5EF4-FFF2-40B4-BE49-F238E27FC236}">
                <a16:creationId xmlns:a16="http://schemas.microsoft.com/office/drawing/2014/main" id="{8017795D-6CA1-EBC8-2F04-5649C6F3C366}"/>
              </a:ext>
            </a:extLst>
          </p:cNvPr>
          <p:cNvSpPr/>
          <p:nvPr/>
        </p:nvSpPr>
        <p:spPr>
          <a:xfrm>
            <a:off x="6278384" y="5265949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6" name="Freeform: Shape 1115">
            <a:extLst>
              <a:ext uri="{FF2B5EF4-FFF2-40B4-BE49-F238E27FC236}">
                <a16:creationId xmlns:a16="http://schemas.microsoft.com/office/drawing/2014/main" id="{87EF1E83-AB78-1E21-BF68-30EDD260E184}"/>
              </a:ext>
            </a:extLst>
          </p:cNvPr>
          <p:cNvSpPr/>
          <p:nvPr/>
        </p:nvSpPr>
        <p:spPr>
          <a:xfrm>
            <a:off x="6224054" y="546512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7" name="Freeform: Shape 1116">
            <a:extLst>
              <a:ext uri="{FF2B5EF4-FFF2-40B4-BE49-F238E27FC236}">
                <a16:creationId xmlns:a16="http://schemas.microsoft.com/office/drawing/2014/main" id="{13606E4D-A294-A152-9318-EC887C006A81}"/>
              </a:ext>
            </a:extLst>
          </p:cNvPr>
          <p:cNvSpPr/>
          <p:nvPr/>
        </p:nvSpPr>
        <p:spPr>
          <a:xfrm>
            <a:off x="6278384" y="5519446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8" name="Freeform: Shape 1117">
            <a:extLst>
              <a:ext uri="{FF2B5EF4-FFF2-40B4-BE49-F238E27FC236}">
                <a16:creationId xmlns:a16="http://schemas.microsoft.com/office/drawing/2014/main" id="{73657E3F-ADF1-C1CE-14D8-CA4B9CF94E0F}"/>
              </a:ext>
            </a:extLst>
          </p:cNvPr>
          <p:cNvSpPr/>
          <p:nvPr/>
        </p:nvSpPr>
        <p:spPr>
          <a:xfrm>
            <a:off x="6224054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9" name="Freeform: Shape 1118">
            <a:extLst>
              <a:ext uri="{FF2B5EF4-FFF2-40B4-BE49-F238E27FC236}">
                <a16:creationId xmlns:a16="http://schemas.microsoft.com/office/drawing/2014/main" id="{F350122F-F37A-B467-276D-554A330BE258}"/>
              </a:ext>
            </a:extLst>
          </p:cNvPr>
          <p:cNvSpPr/>
          <p:nvPr/>
        </p:nvSpPr>
        <p:spPr>
          <a:xfrm>
            <a:off x="6278384" y="6533435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0" name="Freeform: Shape 1119">
            <a:extLst>
              <a:ext uri="{FF2B5EF4-FFF2-40B4-BE49-F238E27FC236}">
                <a16:creationId xmlns:a16="http://schemas.microsoft.com/office/drawing/2014/main" id="{215F95C6-323B-1EF5-480B-057CD401D659}"/>
              </a:ext>
            </a:extLst>
          </p:cNvPr>
          <p:cNvSpPr/>
          <p:nvPr/>
        </p:nvSpPr>
        <p:spPr>
          <a:xfrm>
            <a:off x="6224054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1" name="Freeform: Shape 1120">
            <a:extLst>
              <a:ext uri="{FF2B5EF4-FFF2-40B4-BE49-F238E27FC236}">
                <a16:creationId xmlns:a16="http://schemas.microsoft.com/office/drawing/2014/main" id="{277F5302-A924-0E27-9EDA-CF5CF39A909E}"/>
              </a:ext>
            </a:extLst>
          </p:cNvPr>
          <p:cNvSpPr/>
          <p:nvPr/>
        </p:nvSpPr>
        <p:spPr>
          <a:xfrm>
            <a:off x="6278384" y="6786932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2" name="Freeform: Shape 1121">
            <a:extLst>
              <a:ext uri="{FF2B5EF4-FFF2-40B4-BE49-F238E27FC236}">
                <a16:creationId xmlns:a16="http://schemas.microsoft.com/office/drawing/2014/main" id="{839B8EB1-770B-4E59-B1B6-60D93770A22F}"/>
              </a:ext>
            </a:extLst>
          </p:cNvPr>
          <p:cNvSpPr/>
          <p:nvPr/>
        </p:nvSpPr>
        <p:spPr>
          <a:xfrm>
            <a:off x="6477585" y="44511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3" name="Freeform: Shape 1122">
            <a:extLst>
              <a:ext uri="{FF2B5EF4-FFF2-40B4-BE49-F238E27FC236}">
                <a16:creationId xmlns:a16="http://schemas.microsoft.com/office/drawing/2014/main" id="{23A1A469-2198-FB28-D5B9-15F31D6E1873}"/>
              </a:ext>
            </a:extLst>
          </p:cNvPr>
          <p:cNvSpPr/>
          <p:nvPr/>
        </p:nvSpPr>
        <p:spPr>
          <a:xfrm>
            <a:off x="6531915" y="4505458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4" name="Freeform: Shape 1123">
            <a:extLst>
              <a:ext uri="{FF2B5EF4-FFF2-40B4-BE49-F238E27FC236}">
                <a16:creationId xmlns:a16="http://schemas.microsoft.com/office/drawing/2014/main" id="{85DC8916-9B7C-A9EB-2CE4-1F94A807A622}"/>
              </a:ext>
            </a:extLst>
          </p:cNvPr>
          <p:cNvSpPr/>
          <p:nvPr/>
        </p:nvSpPr>
        <p:spPr>
          <a:xfrm>
            <a:off x="6477585" y="470463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B6944DC2-90CE-18C6-67E3-6AC6685D0C50}"/>
              </a:ext>
            </a:extLst>
          </p:cNvPr>
          <p:cNvSpPr/>
          <p:nvPr/>
        </p:nvSpPr>
        <p:spPr>
          <a:xfrm>
            <a:off x="6531915" y="4758955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6" name="Freeform: Shape 1125">
            <a:extLst>
              <a:ext uri="{FF2B5EF4-FFF2-40B4-BE49-F238E27FC236}">
                <a16:creationId xmlns:a16="http://schemas.microsoft.com/office/drawing/2014/main" id="{1A4FD15D-6917-06EE-14CB-2C8BE7940EC0}"/>
              </a:ext>
            </a:extLst>
          </p:cNvPr>
          <p:cNvSpPr/>
          <p:nvPr/>
        </p:nvSpPr>
        <p:spPr>
          <a:xfrm>
            <a:off x="6477585" y="49581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7" name="Freeform: Shape 1126">
            <a:extLst>
              <a:ext uri="{FF2B5EF4-FFF2-40B4-BE49-F238E27FC236}">
                <a16:creationId xmlns:a16="http://schemas.microsoft.com/office/drawing/2014/main" id="{34FB3539-C611-EDD7-DA75-A7BEB8D45318}"/>
              </a:ext>
            </a:extLst>
          </p:cNvPr>
          <p:cNvSpPr/>
          <p:nvPr/>
        </p:nvSpPr>
        <p:spPr>
          <a:xfrm>
            <a:off x="6531915" y="5012452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8" name="Freeform: Shape 1127">
            <a:extLst>
              <a:ext uri="{FF2B5EF4-FFF2-40B4-BE49-F238E27FC236}">
                <a16:creationId xmlns:a16="http://schemas.microsoft.com/office/drawing/2014/main" id="{57FCF194-0071-0C5D-FEBA-2628B8BD31A8}"/>
              </a:ext>
            </a:extLst>
          </p:cNvPr>
          <p:cNvSpPr/>
          <p:nvPr/>
        </p:nvSpPr>
        <p:spPr>
          <a:xfrm>
            <a:off x="6477585" y="521162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9" name="Freeform: Shape 1128">
            <a:extLst>
              <a:ext uri="{FF2B5EF4-FFF2-40B4-BE49-F238E27FC236}">
                <a16:creationId xmlns:a16="http://schemas.microsoft.com/office/drawing/2014/main" id="{356C63EA-2C75-F365-6BCB-68CA0F5EFBA4}"/>
              </a:ext>
            </a:extLst>
          </p:cNvPr>
          <p:cNvSpPr/>
          <p:nvPr/>
        </p:nvSpPr>
        <p:spPr>
          <a:xfrm>
            <a:off x="6477585" y="546512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0" name="Freeform: Shape 1129">
            <a:extLst>
              <a:ext uri="{FF2B5EF4-FFF2-40B4-BE49-F238E27FC236}">
                <a16:creationId xmlns:a16="http://schemas.microsoft.com/office/drawing/2014/main" id="{AC879EA2-B299-AD43-4892-D0D6F7918711}"/>
              </a:ext>
            </a:extLst>
          </p:cNvPr>
          <p:cNvSpPr/>
          <p:nvPr/>
        </p:nvSpPr>
        <p:spPr>
          <a:xfrm>
            <a:off x="6540967" y="552849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1" name="Freeform: Shape 1130">
            <a:extLst>
              <a:ext uri="{FF2B5EF4-FFF2-40B4-BE49-F238E27FC236}">
                <a16:creationId xmlns:a16="http://schemas.microsoft.com/office/drawing/2014/main" id="{82406408-1AD7-9700-80D1-5FB4AFB5DF6E}"/>
              </a:ext>
            </a:extLst>
          </p:cNvPr>
          <p:cNvSpPr/>
          <p:nvPr/>
        </p:nvSpPr>
        <p:spPr>
          <a:xfrm>
            <a:off x="6540967" y="552849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2" name="Freeform: Shape 1131">
            <a:extLst>
              <a:ext uri="{FF2B5EF4-FFF2-40B4-BE49-F238E27FC236}">
                <a16:creationId xmlns:a16="http://schemas.microsoft.com/office/drawing/2014/main" id="{EF4AB3F4-AB8F-AB2F-153C-6F5EE4952562}"/>
              </a:ext>
            </a:extLst>
          </p:cNvPr>
          <p:cNvSpPr/>
          <p:nvPr/>
        </p:nvSpPr>
        <p:spPr>
          <a:xfrm>
            <a:off x="6477585" y="571862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3" name="Freeform: Shape 1132">
            <a:extLst>
              <a:ext uri="{FF2B5EF4-FFF2-40B4-BE49-F238E27FC236}">
                <a16:creationId xmlns:a16="http://schemas.microsoft.com/office/drawing/2014/main" id="{6543FBAE-7E65-367B-BDE4-37304B06198B}"/>
              </a:ext>
            </a:extLst>
          </p:cNvPr>
          <p:cNvSpPr/>
          <p:nvPr/>
        </p:nvSpPr>
        <p:spPr>
          <a:xfrm>
            <a:off x="6531915" y="5772944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4" name="Freeform: Shape 1133">
            <a:extLst>
              <a:ext uri="{FF2B5EF4-FFF2-40B4-BE49-F238E27FC236}">
                <a16:creationId xmlns:a16="http://schemas.microsoft.com/office/drawing/2014/main" id="{9ED7FB02-5C17-2510-D992-7734D4D91F13}"/>
              </a:ext>
            </a:extLst>
          </p:cNvPr>
          <p:cNvSpPr/>
          <p:nvPr/>
        </p:nvSpPr>
        <p:spPr>
          <a:xfrm>
            <a:off x="6477585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5" name="Freeform: Shape 1134">
            <a:extLst>
              <a:ext uri="{FF2B5EF4-FFF2-40B4-BE49-F238E27FC236}">
                <a16:creationId xmlns:a16="http://schemas.microsoft.com/office/drawing/2014/main" id="{36F51D45-B5EF-6B8B-3032-E1AC37FCC37D}"/>
              </a:ext>
            </a:extLst>
          </p:cNvPr>
          <p:cNvSpPr/>
          <p:nvPr/>
        </p:nvSpPr>
        <p:spPr>
          <a:xfrm>
            <a:off x="6477585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6" name="Freeform: Shape 1135">
            <a:extLst>
              <a:ext uri="{FF2B5EF4-FFF2-40B4-BE49-F238E27FC236}">
                <a16:creationId xmlns:a16="http://schemas.microsoft.com/office/drawing/2014/main" id="{AB9BB9D9-1062-2770-78B2-FFFFF4C12373}"/>
              </a:ext>
            </a:extLst>
          </p:cNvPr>
          <p:cNvSpPr/>
          <p:nvPr/>
        </p:nvSpPr>
        <p:spPr>
          <a:xfrm>
            <a:off x="6531915" y="6786932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7" name="Freeform: Shape 1136">
            <a:extLst>
              <a:ext uri="{FF2B5EF4-FFF2-40B4-BE49-F238E27FC236}">
                <a16:creationId xmlns:a16="http://schemas.microsoft.com/office/drawing/2014/main" id="{55173201-7F7C-DA73-40EB-47F04D6B1757}"/>
              </a:ext>
            </a:extLst>
          </p:cNvPr>
          <p:cNvSpPr/>
          <p:nvPr/>
        </p:nvSpPr>
        <p:spPr>
          <a:xfrm>
            <a:off x="6731115" y="546512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8" name="Freeform: Shape 1137">
            <a:extLst>
              <a:ext uri="{FF2B5EF4-FFF2-40B4-BE49-F238E27FC236}">
                <a16:creationId xmlns:a16="http://schemas.microsoft.com/office/drawing/2014/main" id="{974E530D-5A90-892D-23F6-45C5FEB04F8F}"/>
              </a:ext>
            </a:extLst>
          </p:cNvPr>
          <p:cNvSpPr/>
          <p:nvPr/>
        </p:nvSpPr>
        <p:spPr>
          <a:xfrm>
            <a:off x="6794497" y="552849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9" name="Freeform: Shape 1138">
            <a:extLst>
              <a:ext uri="{FF2B5EF4-FFF2-40B4-BE49-F238E27FC236}">
                <a16:creationId xmlns:a16="http://schemas.microsoft.com/office/drawing/2014/main" id="{59D613B9-910A-B7CD-F225-B34BD27CA1F5}"/>
              </a:ext>
            </a:extLst>
          </p:cNvPr>
          <p:cNvSpPr/>
          <p:nvPr/>
        </p:nvSpPr>
        <p:spPr>
          <a:xfrm>
            <a:off x="6794497" y="552849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0" name="Freeform: Shape 1139">
            <a:extLst>
              <a:ext uri="{FF2B5EF4-FFF2-40B4-BE49-F238E27FC236}">
                <a16:creationId xmlns:a16="http://schemas.microsoft.com/office/drawing/2014/main" id="{C536A4DB-32C1-B549-CBEA-617087468A96}"/>
              </a:ext>
            </a:extLst>
          </p:cNvPr>
          <p:cNvSpPr/>
          <p:nvPr/>
        </p:nvSpPr>
        <p:spPr>
          <a:xfrm>
            <a:off x="6731115" y="571862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1" name="Freeform: Shape 1140">
            <a:extLst>
              <a:ext uri="{FF2B5EF4-FFF2-40B4-BE49-F238E27FC236}">
                <a16:creationId xmlns:a16="http://schemas.microsoft.com/office/drawing/2014/main" id="{E8193AB6-D493-8DD9-EECA-0B97331F616B}"/>
              </a:ext>
            </a:extLst>
          </p:cNvPr>
          <p:cNvSpPr/>
          <p:nvPr/>
        </p:nvSpPr>
        <p:spPr>
          <a:xfrm>
            <a:off x="6794497" y="578199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2" name="Freeform: Shape 1141">
            <a:extLst>
              <a:ext uri="{FF2B5EF4-FFF2-40B4-BE49-F238E27FC236}">
                <a16:creationId xmlns:a16="http://schemas.microsoft.com/office/drawing/2014/main" id="{E749EBBE-6964-F860-E2FA-87C3DE03C00F}"/>
              </a:ext>
            </a:extLst>
          </p:cNvPr>
          <p:cNvSpPr/>
          <p:nvPr/>
        </p:nvSpPr>
        <p:spPr>
          <a:xfrm>
            <a:off x="6794497" y="578199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3" name="Freeform: Shape 1142">
            <a:extLst>
              <a:ext uri="{FF2B5EF4-FFF2-40B4-BE49-F238E27FC236}">
                <a16:creationId xmlns:a16="http://schemas.microsoft.com/office/drawing/2014/main" id="{2842DE9E-36E2-7D44-D5EC-77E3F8180AFA}"/>
              </a:ext>
            </a:extLst>
          </p:cNvPr>
          <p:cNvSpPr/>
          <p:nvPr/>
        </p:nvSpPr>
        <p:spPr>
          <a:xfrm>
            <a:off x="6731115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4" name="Freeform: Shape 1143">
            <a:extLst>
              <a:ext uri="{FF2B5EF4-FFF2-40B4-BE49-F238E27FC236}">
                <a16:creationId xmlns:a16="http://schemas.microsoft.com/office/drawing/2014/main" id="{A78F9032-0D7B-F275-3658-E5AB94CC7BA4}"/>
              </a:ext>
            </a:extLst>
          </p:cNvPr>
          <p:cNvSpPr/>
          <p:nvPr/>
        </p:nvSpPr>
        <p:spPr>
          <a:xfrm>
            <a:off x="6785445" y="6533435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5" name="Freeform: Shape 1144">
            <a:extLst>
              <a:ext uri="{FF2B5EF4-FFF2-40B4-BE49-F238E27FC236}">
                <a16:creationId xmlns:a16="http://schemas.microsoft.com/office/drawing/2014/main" id="{9BC37BE9-8056-2CF3-EBF9-A906C95B785B}"/>
              </a:ext>
            </a:extLst>
          </p:cNvPr>
          <p:cNvSpPr/>
          <p:nvPr/>
        </p:nvSpPr>
        <p:spPr>
          <a:xfrm>
            <a:off x="6731115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6" name="Freeform: Shape 1145">
            <a:extLst>
              <a:ext uri="{FF2B5EF4-FFF2-40B4-BE49-F238E27FC236}">
                <a16:creationId xmlns:a16="http://schemas.microsoft.com/office/drawing/2014/main" id="{3BE44756-7F03-9E4C-0AD4-F45901BB5924}"/>
              </a:ext>
            </a:extLst>
          </p:cNvPr>
          <p:cNvSpPr/>
          <p:nvPr/>
        </p:nvSpPr>
        <p:spPr>
          <a:xfrm>
            <a:off x="6785445" y="6786932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7" name="Freeform: Shape 1146">
            <a:extLst>
              <a:ext uri="{FF2B5EF4-FFF2-40B4-BE49-F238E27FC236}">
                <a16:creationId xmlns:a16="http://schemas.microsoft.com/office/drawing/2014/main" id="{F23E0769-C31A-D44A-9E21-63A614C8E738}"/>
              </a:ext>
            </a:extLst>
          </p:cNvPr>
          <p:cNvSpPr/>
          <p:nvPr/>
        </p:nvSpPr>
        <p:spPr>
          <a:xfrm>
            <a:off x="6984645" y="546512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8" name="Freeform: Shape 1147">
            <a:extLst>
              <a:ext uri="{FF2B5EF4-FFF2-40B4-BE49-F238E27FC236}">
                <a16:creationId xmlns:a16="http://schemas.microsoft.com/office/drawing/2014/main" id="{F1B62C9D-0545-AE9F-3086-D891823275F5}"/>
              </a:ext>
            </a:extLst>
          </p:cNvPr>
          <p:cNvSpPr/>
          <p:nvPr/>
        </p:nvSpPr>
        <p:spPr>
          <a:xfrm>
            <a:off x="6984645" y="571862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9" name="Freeform: Shape 1148">
            <a:extLst>
              <a:ext uri="{FF2B5EF4-FFF2-40B4-BE49-F238E27FC236}">
                <a16:creationId xmlns:a16="http://schemas.microsoft.com/office/drawing/2014/main" id="{73323D1B-FFEF-E48E-FB9C-2E4AEA7DEB04}"/>
              </a:ext>
            </a:extLst>
          </p:cNvPr>
          <p:cNvSpPr/>
          <p:nvPr/>
        </p:nvSpPr>
        <p:spPr>
          <a:xfrm>
            <a:off x="6984645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0" name="Freeform: Shape 1149">
            <a:extLst>
              <a:ext uri="{FF2B5EF4-FFF2-40B4-BE49-F238E27FC236}">
                <a16:creationId xmlns:a16="http://schemas.microsoft.com/office/drawing/2014/main" id="{95E336D3-A518-EDF9-B737-84D09731DCE9}"/>
              </a:ext>
            </a:extLst>
          </p:cNvPr>
          <p:cNvSpPr/>
          <p:nvPr/>
        </p:nvSpPr>
        <p:spPr>
          <a:xfrm>
            <a:off x="7038975" y="6533435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1" name="Freeform: Shape 1150">
            <a:extLst>
              <a:ext uri="{FF2B5EF4-FFF2-40B4-BE49-F238E27FC236}">
                <a16:creationId xmlns:a16="http://schemas.microsoft.com/office/drawing/2014/main" id="{FACF6192-6D6D-B1C6-D547-D81048E4784A}"/>
              </a:ext>
            </a:extLst>
          </p:cNvPr>
          <p:cNvSpPr/>
          <p:nvPr/>
        </p:nvSpPr>
        <p:spPr>
          <a:xfrm>
            <a:off x="6984645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2" name="Freeform: Shape 1151">
            <a:extLst>
              <a:ext uri="{FF2B5EF4-FFF2-40B4-BE49-F238E27FC236}">
                <a16:creationId xmlns:a16="http://schemas.microsoft.com/office/drawing/2014/main" id="{97BC6F07-10E3-5740-DFB6-2B238A9671FA}"/>
              </a:ext>
            </a:extLst>
          </p:cNvPr>
          <p:cNvSpPr/>
          <p:nvPr/>
        </p:nvSpPr>
        <p:spPr>
          <a:xfrm>
            <a:off x="7238175" y="546512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3" name="Freeform: Shape 1152">
            <a:extLst>
              <a:ext uri="{FF2B5EF4-FFF2-40B4-BE49-F238E27FC236}">
                <a16:creationId xmlns:a16="http://schemas.microsoft.com/office/drawing/2014/main" id="{7ABD9B30-0C17-53A6-F98E-40898D580307}"/>
              </a:ext>
            </a:extLst>
          </p:cNvPr>
          <p:cNvSpPr/>
          <p:nvPr/>
        </p:nvSpPr>
        <p:spPr>
          <a:xfrm>
            <a:off x="7301558" y="552849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4" name="Freeform: Shape 1153">
            <a:extLst>
              <a:ext uri="{FF2B5EF4-FFF2-40B4-BE49-F238E27FC236}">
                <a16:creationId xmlns:a16="http://schemas.microsoft.com/office/drawing/2014/main" id="{F53DD1ED-9642-4499-A052-DD90B7545E0B}"/>
              </a:ext>
            </a:extLst>
          </p:cNvPr>
          <p:cNvSpPr/>
          <p:nvPr/>
        </p:nvSpPr>
        <p:spPr>
          <a:xfrm>
            <a:off x="7301558" y="552849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5" name="Freeform: Shape 1154">
            <a:extLst>
              <a:ext uri="{FF2B5EF4-FFF2-40B4-BE49-F238E27FC236}">
                <a16:creationId xmlns:a16="http://schemas.microsoft.com/office/drawing/2014/main" id="{777D0BCC-7D29-9F5B-E11C-B769A8100BF2}"/>
              </a:ext>
            </a:extLst>
          </p:cNvPr>
          <p:cNvSpPr/>
          <p:nvPr/>
        </p:nvSpPr>
        <p:spPr>
          <a:xfrm>
            <a:off x="7238175" y="571862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6" name="Freeform: Shape 1155">
            <a:extLst>
              <a:ext uri="{FF2B5EF4-FFF2-40B4-BE49-F238E27FC236}">
                <a16:creationId xmlns:a16="http://schemas.microsoft.com/office/drawing/2014/main" id="{C0F7175F-BDD0-7E89-8480-280B272AC918}"/>
              </a:ext>
            </a:extLst>
          </p:cNvPr>
          <p:cNvSpPr/>
          <p:nvPr/>
        </p:nvSpPr>
        <p:spPr>
          <a:xfrm>
            <a:off x="7238175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7" name="Freeform: Shape 1156">
            <a:extLst>
              <a:ext uri="{FF2B5EF4-FFF2-40B4-BE49-F238E27FC236}">
                <a16:creationId xmlns:a16="http://schemas.microsoft.com/office/drawing/2014/main" id="{C055C266-C092-64D4-5B6F-446B06F914CD}"/>
              </a:ext>
            </a:extLst>
          </p:cNvPr>
          <p:cNvSpPr/>
          <p:nvPr/>
        </p:nvSpPr>
        <p:spPr>
          <a:xfrm>
            <a:off x="7292505" y="6533435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8" name="Freeform: Shape 1157">
            <a:extLst>
              <a:ext uri="{FF2B5EF4-FFF2-40B4-BE49-F238E27FC236}">
                <a16:creationId xmlns:a16="http://schemas.microsoft.com/office/drawing/2014/main" id="{70864537-90C1-627C-4C16-24E283F58447}"/>
              </a:ext>
            </a:extLst>
          </p:cNvPr>
          <p:cNvSpPr/>
          <p:nvPr/>
        </p:nvSpPr>
        <p:spPr>
          <a:xfrm>
            <a:off x="7238175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9" name="Freeform: Shape 1158">
            <a:extLst>
              <a:ext uri="{FF2B5EF4-FFF2-40B4-BE49-F238E27FC236}">
                <a16:creationId xmlns:a16="http://schemas.microsoft.com/office/drawing/2014/main" id="{DA776DD7-F8D1-7164-0431-4D8AFA922186}"/>
              </a:ext>
            </a:extLst>
          </p:cNvPr>
          <p:cNvSpPr/>
          <p:nvPr/>
        </p:nvSpPr>
        <p:spPr>
          <a:xfrm>
            <a:off x="7491705" y="546512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0" name="Freeform: Shape 1159">
            <a:extLst>
              <a:ext uri="{FF2B5EF4-FFF2-40B4-BE49-F238E27FC236}">
                <a16:creationId xmlns:a16="http://schemas.microsoft.com/office/drawing/2014/main" id="{133E9607-E78A-566B-4964-F9FAC7531231}"/>
              </a:ext>
            </a:extLst>
          </p:cNvPr>
          <p:cNvSpPr/>
          <p:nvPr/>
        </p:nvSpPr>
        <p:spPr>
          <a:xfrm>
            <a:off x="7546037" y="5519446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1" name="Freeform: Shape 1160">
            <a:extLst>
              <a:ext uri="{FF2B5EF4-FFF2-40B4-BE49-F238E27FC236}">
                <a16:creationId xmlns:a16="http://schemas.microsoft.com/office/drawing/2014/main" id="{B9183527-BC3E-2D60-0943-27D8B262FE5D}"/>
              </a:ext>
            </a:extLst>
          </p:cNvPr>
          <p:cNvSpPr/>
          <p:nvPr/>
        </p:nvSpPr>
        <p:spPr>
          <a:xfrm>
            <a:off x="7491705" y="571862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2" name="Freeform: Shape 1161">
            <a:extLst>
              <a:ext uri="{FF2B5EF4-FFF2-40B4-BE49-F238E27FC236}">
                <a16:creationId xmlns:a16="http://schemas.microsoft.com/office/drawing/2014/main" id="{EE96E0C3-E96F-AED5-2982-35BBCF74D893}"/>
              </a:ext>
            </a:extLst>
          </p:cNvPr>
          <p:cNvSpPr/>
          <p:nvPr/>
        </p:nvSpPr>
        <p:spPr>
          <a:xfrm>
            <a:off x="7555088" y="578199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3" name="Freeform: Shape 1162">
            <a:extLst>
              <a:ext uri="{FF2B5EF4-FFF2-40B4-BE49-F238E27FC236}">
                <a16:creationId xmlns:a16="http://schemas.microsoft.com/office/drawing/2014/main" id="{38FC7564-386E-F749-7112-28973D01DBF3}"/>
              </a:ext>
            </a:extLst>
          </p:cNvPr>
          <p:cNvSpPr/>
          <p:nvPr/>
        </p:nvSpPr>
        <p:spPr>
          <a:xfrm>
            <a:off x="7555088" y="578199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4" name="Freeform: Shape 1163">
            <a:extLst>
              <a:ext uri="{FF2B5EF4-FFF2-40B4-BE49-F238E27FC236}">
                <a16:creationId xmlns:a16="http://schemas.microsoft.com/office/drawing/2014/main" id="{3A8CC59A-0441-6D35-3206-168917C722EE}"/>
              </a:ext>
            </a:extLst>
          </p:cNvPr>
          <p:cNvSpPr/>
          <p:nvPr/>
        </p:nvSpPr>
        <p:spPr>
          <a:xfrm>
            <a:off x="7491705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5" name="Freeform: Shape 1164">
            <a:extLst>
              <a:ext uri="{FF2B5EF4-FFF2-40B4-BE49-F238E27FC236}">
                <a16:creationId xmlns:a16="http://schemas.microsoft.com/office/drawing/2014/main" id="{7BCA18F8-2B3E-04D0-26B5-CA7AC3AEE6D4}"/>
              </a:ext>
            </a:extLst>
          </p:cNvPr>
          <p:cNvSpPr/>
          <p:nvPr/>
        </p:nvSpPr>
        <p:spPr>
          <a:xfrm>
            <a:off x="7491705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6" name="Freeform: Shape 1165">
            <a:extLst>
              <a:ext uri="{FF2B5EF4-FFF2-40B4-BE49-F238E27FC236}">
                <a16:creationId xmlns:a16="http://schemas.microsoft.com/office/drawing/2014/main" id="{1D6845FA-E6E9-9AC3-44FF-D0B3BA996E79}"/>
              </a:ext>
            </a:extLst>
          </p:cNvPr>
          <p:cNvSpPr/>
          <p:nvPr/>
        </p:nvSpPr>
        <p:spPr>
          <a:xfrm>
            <a:off x="7546037" y="6786932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7" name="Freeform: Shape 1166">
            <a:extLst>
              <a:ext uri="{FF2B5EF4-FFF2-40B4-BE49-F238E27FC236}">
                <a16:creationId xmlns:a16="http://schemas.microsoft.com/office/drawing/2014/main" id="{016DFB44-68BB-2E94-8F76-CBFEFE1F63D0}"/>
              </a:ext>
            </a:extLst>
          </p:cNvPr>
          <p:cNvSpPr/>
          <p:nvPr/>
        </p:nvSpPr>
        <p:spPr>
          <a:xfrm>
            <a:off x="7745235" y="44511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8" name="Freeform: Shape 1167">
            <a:extLst>
              <a:ext uri="{FF2B5EF4-FFF2-40B4-BE49-F238E27FC236}">
                <a16:creationId xmlns:a16="http://schemas.microsoft.com/office/drawing/2014/main" id="{C4FF27D1-B5CC-6A23-C498-D326E9FD2151}"/>
              </a:ext>
            </a:extLst>
          </p:cNvPr>
          <p:cNvSpPr/>
          <p:nvPr/>
        </p:nvSpPr>
        <p:spPr>
          <a:xfrm>
            <a:off x="7799567" y="4505458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9" name="Freeform: Shape 1168">
            <a:extLst>
              <a:ext uri="{FF2B5EF4-FFF2-40B4-BE49-F238E27FC236}">
                <a16:creationId xmlns:a16="http://schemas.microsoft.com/office/drawing/2014/main" id="{B56E63A3-824A-AF9A-45F5-CEF381B6A6B5}"/>
              </a:ext>
            </a:extLst>
          </p:cNvPr>
          <p:cNvSpPr/>
          <p:nvPr/>
        </p:nvSpPr>
        <p:spPr>
          <a:xfrm>
            <a:off x="7745235" y="470463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0" name="Freeform: Shape 1169">
            <a:extLst>
              <a:ext uri="{FF2B5EF4-FFF2-40B4-BE49-F238E27FC236}">
                <a16:creationId xmlns:a16="http://schemas.microsoft.com/office/drawing/2014/main" id="{99892820-BFF4-6925-2627-F9B892196B07}"/>
              </a:ext>
            </a:extLst>
          </p:cNvPr>
          <p:cNvSpPr/>
          <p:nvPr/>
        </p:nvSpPr>
        <p:spPr>
          <a:xfrm>
            <a:off x="7745235" y="49581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1" name="Freeform: Shape 1170">
            <a:extLst>
              <a:ext uri="{FF2B5EF4-FFF2-40B4-BE49-F238E27FC236}">
                <a16:creationId xmlns:a16="http://schemas.microsoft.com/office/drawing/2014/main" id="{05E1F085-69A2-F9AB-53DF-CBD61C889611}"/>
              </a:ext>
            </a:extLst>
          </p:cNvPr>
          <p:cNvSpPr/>
          <p:nvPr/>
        </p:nvSpPr>
        <p:spPr>
          <a:xfrm>
            <a:off x="7799567" y="5012452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2" name="Freeform: Shape 1171">
            <a:extLst>
              <a:ext uri="{FF2B5EF4-FFF2-40B4-BE49-F238E27FC236}">
                <a16:creationId xmlns:a16="http://schemas.microsoft.com/office/drawing/2014/main" id="{8FCA4E56-2A7B-A06D-B44F-293D4308AD64}"/>
              </a:ext>
            </a:extLst>
          </p:cNvPr>
          <p:cNvSpPr/>
          <p:nvPr/>
        </p:nvSpPr>
        <p:spPr>
          <a:xfrm>
            <a:off x="7745235" y="521162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3" name="Freeform: Shape 1172">
            <a:extLst>
              <a:ext uri="{FF2B5EF4-FFF2-40B4-BE49-F238E27FC236}">
                <a16:creationId xmlns:a16="http://schemas.microsoft.com/office/drawing/2014/main" id="{7B33B739-C0B5-D66A-E0FB-B222684C97CF}"/>
              </a:ext>
            </a:extLst>
          </p:cNvPr>
          <p:cNvSpPr/>
          <p:nvPr/>
        </p:nvSpPr>
        <p:spPr>
          <a:xfrm>
            <a:off x="7799567" y="5265949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4" name="Freeform: Shape 1173">
            <a:extLst>
              <a:ext uri="{FF2B5EF4-FFF2-40B4-BE49-F238E27FC236}">
                <a16:creationId xmlns:a16="http://schemas.microsoft.com/office/drawing/2014/main" id="{847C3F25-80CB-9759-FD08-E95BB66914FC}"/>
              </a:ext>
            </a:extLst>
          </p:cNvPr>
          <p:cNvSpPr/>
          <p:nvPr/>
        </p:nvSpPr>
        <p:spPr>
          <a:xfrm>
            <a:off x="7745235" y="546512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5" name="Freeform: Shape 1174">
            <a:extLst>
              <a:ext uri="{FF2B5EF4-FFF2-40B4-BE49-F238E27FC236}">
                <a16:creationId xmlns:a16="http://schemas.microsoft.com/office/drawing/2014/main" id="{8BB3F88F-CC47-ADED-C12B-300DC2665FB7}"/>
              </a:ext>
            </a:extLst>
          </p:cNvPr>
          <p:cNvSpPr/>
          <p:nvPr/>
        </p:nvSpPr>
        <p:spPr>
          <a:xfrm>
            <a:off x="7808618" y="552849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6" name="Freeform: Shape 1175">
            <a:extLst>
              <a:ext uri="{FF2B5EF4-FFF2-40B4-BE49-F238E27FC236}">
                <a16:creationId xmlns:a16="http://schemas.microsoft.com/office/drawing/2014/main" id="{D5CF1628-7019-34B9-7889-9886E8CA354F}"/>
              </a:ext>
            </a:extLst>
          </p:cNvPr>
          <p:cNvSpPr/>
          <p:nvPr/>
        </p:nvSpPr>
        <p:spPr>
          <a:xfrm>
            <a:off x="7808618" y="552849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7" name="Freeform: Shape 1176">
            <a:extLst>
              <a:ext uri="{FF2B5EF4-FFF2-40B4-BE49-F238E27FC236}">
                <a16:creationId xmlns:a16="http://schemas.microsoft.com/office/drawing/2014/main" id="{996937C2-A4C1-D946-F6E9-C7BDD3974799}"/>
              </a:ext>
            </a:extLst>
          </p:cNvPr>
          <p:cNvSpPr/>
          <p:nvPr/>
        </p:nvSpPr>
        <p:spPr>
          <a:xfrm>
            <a:off x="7745235" y="571862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8" name="Freeform: Shape 1177">
            <a:extLst>
              <a:ext uri="{FF2B5EF4-FFF2-40B4-BE49-F238E27FC236}">
                <a16:creationId xmlns:a16="http://schemas.microsoft.com/office/drawing/2014/main" id="{719E4653-A837-D9C5-9351-4B02C9959808}"/>
              </a:ext>
            </a:extLst>
          </p:cNvPr>
          <p:cNvSpPr/>
          <p:nvPr/>
        </p:nvSpPr>
        <p:spPr>
          <a:xfrm>
            <a:off x="7808618" y="578199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9" name="Freeform: Shape 1178">
            <a:extLst>
              <a:ext uri="{FF2B5EF4-FFF2-40B4-BE49-F238E27FC236}">
                <a16:creationId xmlns:a16="http://schemas.microsoft.com/office/drawing/2014/main" id="{A4AFCFA2-8D26-C175-28EA-534F5B4FD973}"/>
              </a:ext>
            </a:extLst>
          </p:cNvPr>
          <p:cNvSpPr/>
          <p:nvPr/>
        </p:nvSpPr>
        <p:spPr>
          <a:xfrm>
            <a:off x="7808618" y="578199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0" name="Freeform: Shape 1179">
            <a:extLst>
              <a:ext uri="{FF2B5EF4-FFF2-40B4-BE49-F238E27FC236}">
                <a16:creationId xmlns:a16="http://schemas.microsoft.com/office/drawing/2014/main" id="{B5502154-E74A-E6BD-0FBD-50C7E9D5D90F}"/>
              </a:ext>
            </a:extLst>
          </p:cNvPr>
          <p:cNvSpPr/>
          <p:nvPr/>
        </p:nvSpPr>
        <p:spPr>
          <a:xfrm>
            <a:off x="7745235" y="597211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1" name="Freeform: Shape 1180">
            <a:extLst>
              <a:ext uri="{FF2B5EF4-FFF2-40B4-BE49-F238E27FC236}">
                <a16:creationId xmlns:a16="http://schemas.microsoft.com/office/drawing/2014/main" id="{C3F29A89-B815-0F49-55E3-729635224520}"/>
              </a:ext>
            </a:extLst>
          </p:cNvPr>
          <p:cNvSpPr/>
          <p:nvPr/>
        </p:nvSpPr>
        <p:spPr>
          <a:xfrm>
            <a:off x="7745235" y="622561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2" name="Freeform: Shape 1181">
            <a:extLst>
              <a:ext uri="{FF2B5EF4-FFF2-40B4-BE49-F238E27FC236}">
                <a16:creationId xmlns:a16="http://schemas.microsoft.com/office/drawing/2014/main" id="{F688CE8B-5DB9-B0D9-C025-181F9B302FDF}"/>
              </a:ext>
            </a:extLst>
          </p:cNvPr>
          <p:cNvSpPr/>
          <p:nvPr/>
        </p:nvSpPr>
        <p:spPr>
          <a:xfrm>
            <a:off x="7808618" y="628898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3" name="Freeform: Shape 1182">
            <a:extLst>
              <a:ext uri="{FF2B5EF4-FFF2-40B4-BE49-F238E27FC236}">
                <a16:creationId xmlns:a16="http://schemas.microsoft.com/office/drawing/2014/main" id="{C078D23F-F9D1-F48A-0F84-8BCDA416F89C}"/>
              </a:ext>
            </a:extLst>
          </p:cNvPr>
          <p:cNvSpPr/>
          <p:nvPr/>
        </p:nvSpPr>
        <p:spPr>
          <a:xfrm>
            <a:off x="7808618" y="628898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4" name="Freeform: Shape 1183">
            <a:extLst>
              <a:ext uri="{FF2B5EF4-FFF2-40B4-BE49-F238E27FC236}">
                <a16:creationId xmlns:a16="http://schemas.microsoft.com/office/drawing/2014/main" id="{E8C01527-1172-8A72-9458-351D29975394}"/>
              </a:ext>
            </a:extLst>
          </p:cNvPr>
          <p:cNvSpPr/>
          <p:nvPr/>
        </p:nvSpPr>
        <p:spPr>
          <a:xfrm>
            <a:off x="7745235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5" name="Freeform: Shape 1184">
            <a:extLst>
              <a:ext uri="{FF2B5EF4-FFF2-40B4-BE49-F238E27FC236}">
                <a16:creationId xmlns:a16="http://schemas.microsoft.com/office/drawing/2014/main" id="{71E4A15C-1947-73BF-A955-BEAFA4444324}"/>
              </a:ext>
            </a:extLst>
          </p:cNvPr>
          <p:cNvSpPr/>
          <p:nvPr/>
        </p:nvSpPr>
        <p:spPr>
          <a:xfrm>
            <a:off x="7808618" y="654248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6" name="Freeform: Shape 1185">
            <a:extLst>
              <a:ext uri="{FF2B5EF4-FFF2-40B4-BE49-F238E27FC236}">
                <a16:creationId xmlns:a16="http://schemas.microsoft.com/office/drawing/2014/main" id="{12168AC0-71C2-F470-7598-445148E3296F}"/>
              </a:ext>
            </a:extLst>
          </p:cNvPr>
          <p:cNvSpPr/>
          <p:nvPr/>
        </p:nvSpPr>
        <p:spPr>
          <a:xfrm>
            <a:off x="7808618" y="654248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7" name="Freeform: Shape 1186">
            <a:extLst>
              <a:ext uri="{FF2B5EF4-FFF2-40B4-BE49-F238E27FC236}">
                <a16:creationId xmlns:a16="http://schemas.microsoft.com/office/drawing/2014/main" id="{FD64FF95-4020-1826-6DAE-38CA7348979F}"/>
              </a:ext>
            </a:extLst>
          </p:cNvPr>
          <p:cNvSpPr/>
          <p:nvPr/>
        </p:nvSpPr>
        <p:spPr>
          <a:xfrm>
            <a:off x="7745235" y="673260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8" name="Freeform: Shape 1187">
            <a:extLst>
              <a:ext uri="{FF2B5EF4-FFF2-40B4-BE49-F238E27FC236}">
                <a16:creationId xmlns:a16="http://schemas.microsoft.com/office/drawing/2014/main" id="{46CAF7E4-4C02-10B4-6758-939243E4FBB4}"/>
              </a:ext>
            </a:extLst>
          </p:cNvPr>
          <p:cNvSpPr/>
          <p:nvPr/>
        </p:nvSpPr>
        <p:spPr>
          <a:xfrm>
            <a:off x="7808618" y="679598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9" name="Freeform: Shape 1188">
            <a:extLst>
              <a:ext uri="{FF2B5EF4-FFF2-40B4-BE49-F238E27FC236}">
                <a16:creationId xmlns:a16="http://schemas.microsoft.com/office/drawing/2014/main" id="{4C84BCED-BDF1-0581-2A9F-70ACB22F5F51}"/>
              </a:ext>
            </a:extLst>
          </p:cNvPr>
          <p:cNvSpPr/>
          <p:nvPr/>
        </p:nvSpPr>
        <p:spPr>
          <a:xfrm>
            <a:off x="7808618" y="679598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0" name="Freeform: Shape 1189">
            <a:extLst>
              <a:ext uri="{FF2B5EF4-FFF2-40B4-BE49-F238E27FC236}">
                <a16:creationId xmlns:a16="http://schemas.microsoft.com/office/drawing/2014/main" id="{2596F97C-CB85-33E2-580B-9682A3C25CAD}"/>
              </a:ext>
            </a:extLst>
          </p:cNvPr>
          <p:cNvSpPr/>
          <p:nvPr/>
        </p:nvSpPr>
        <p:spPr>
          <a:xfrm>
            <a:off x="7998766" y="44511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1" name="Freeform: Shape 1190">
            <a:extLst>
              <a:ext uri="{FF2B5EF4-FFF2-40B4-BE49-F238E27FC236}">
                <a16:creationId xmlns:a16="http://schemas.microsoft.com/office/drawing/2014/main" id="{3711A1FD-B508-D115-E13B-9FAD75DDEB5A}"/>
              </a:ext>
            </a:extLst>
          </p:cNvPr>
          <p:cNvSpPr/>
          <p:nvPr/>
        </p:nvSpPr>
        <p:spPr>
          <a:xfrm>
            <a:off x="8053097" y="4505458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2" name="Freeform: Shape 1191">
            <a:extLst>
              <a:ext uri="{FF2B5EF4-FFF2-40B4-BE49-F238E27FC236}">
                <a16:creationId xmlns:a16="http://schemas.microsoft.com/office/drawing/2014/main" id="{45891FEA-3CD4-6CC7-C640-35D438739F44}"/>
              </a:ext>
            </a:extLst>
          </p:cNvPr>
          <p:cNvSpPr/>
          <p:nvPr/>
        </p:nvSpPr>
        <p:spPr>
          <a:xfrm>
            <a:off x="7998766" y="470463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3" name="Freeform: Shape 1192">
            <a:extLst>
              <a:ext uri="{FF2B5EF4-FFF2-40B4-BE49-F238E27FC236}">
                <a16:creationId xmlns:a16="http://schemas.microsoft.com/office/drawing/2014/main" id="{B6267AFE-D9BB-3F23-F714-7D236ED21BC1}"/>
              </a:ext>
            </a:extLst>
          </p:cNvPr>
          <p:cNvSpPr/>
          <p:nvPr/>
        </p:nvSpPr>
        <p:spPr>
          <a:xfrm>
            <a:off x="8062148" y="476800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4" name="Freeform: Shape 1193">
            <a:extLst>
              <a:ext uri="{FF2B5EF4-FFF2-40B4-BE49-F238E27FC236}">
                <a16:creationId xmlns:a16="http://schemas.microsoft.com/office/drawing/2014/main" id="{15BCC848-E58B-71AD-389C-CD40FCD54865}"/>
              </a:ext>
            </a:extLst>
          </p:cNvPr>
          <p:cNvSpPr/>
          <p:nvPr/>
        </p:nvSpPr>
        <p:spPr>
          <a:xfrm>
            <a:off x="8062148" y="476800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5" name="Freeform: Shape 1194">
            <a:extLst>
              <a:ext uri="{FF2B5EF4-FFF2-40B4-BE49-F238E27FC236}">
                <a16:creationId xmlns:a16="http://schemas.microsoft.com/office/drawing/2014/main" id="{7E09E9D6-1F7E-38BF-26B6-8E7A1B0D3A95}"/>
              </a:ext>
            </a:extLst>
          </p:cNvPr>
          <p:cNvSpPr/>
          <p:nvPr/>
        </p:nvSpPr>
        <p:spPr>
          <a:xfrm>
            <a:off x="7998766" y="495812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6" name="Freeform: Shape 1195">
            <a:extLst>
              <a:ext uri="{FF2B5EF4-FFF2-40B4-BE49-F238E27FC236}">
                <a16:creationId xmlns:a16="http://schemas.microsoft.com/office/drawing/2014/main" id="{EF807532-C5A6-EF85-AA35-5F395A113F4A}"/>
              </a:ext>
            </a:extLst>
          </p:cNvPr>
          <p:cNvSpPr/>
          <p:nvPr/>
        </p:nvSpPr>
        <p:spPr>
          <a:xfrm>
            <a:off x="8053097" y="5012452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7" name="Freeform: Shape 1196">
            <a:extLst>
              <a:ext uri="{FF2B5EF4-FFF2-40B4-BE49-F238E27FC236}">
                <a16:creationId xmlns:a16="http://schemas.microsoft.com/office/drawing/2014/main" id="{3B3E628E-7CB3-4686-B349-5CE06DD182E5}"/>
              </a:ext>
            </a:extLst>
          </p:cNvPr>
          <p:cNvSpPr/>
          <p:nvPr/>
        </p:nvSpPr>
        <p:spPr>
          <a:xfrm>
            <a:off x="7998766" y="521162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8" name="Freeform: Shape 1197">
            <a:extLst>
              <a:ext uri="{FF2B5EF4-FFF2-40B4-BE49-F238E27FC236}">
                <a16:creationId xmlns:a16="http://schemas.microsoft.com/office/drawing/2014/main" id="{D4ECAD1F-F8C8-3303-20F5-69E0396553F3}"/>
              </a:ext>
            </a:extLst>
          </p:cNvPr>
          <p:cNvSpPr/>
          <p:nvPr/>
        </p:nvSpPr>
        <p:spPr>
          <a:xfrm>
            <a:off x="7998766" y="546512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9" name="Freeform: Shape 1198">
            <a:extLst>
              <a:ext uri="{FF2B5EF4-FFF2-40B4-BE49-F238E27FC236}">
                <a16:creationId xmlns:a16="http://schemas.microsoft.com/office/drawing/2014/main" id="{01BEFAD7-45D1-6AB0-CBAF-055328E4C666}"/>
              </a:ext>
            </a:extLst>
          </p:cNvPr>
          <p:cNvSpPr/>
          <p:nvPr/>
        </p:nvSpPr>
        <p:spPr>
          <a:xfrm>
            <a:off x="8053097" y="5519446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0" name="Freeform: Shape 1199">
            <a:extLst>
              <a:ext uri="{FF2B5EF4-FFF2-40B4-BE49-F238E27FC236}">
                <a16:creationId xmlns:a16="http://schemas.microsoft.com/office/drawing/2014/main" id="{06374EDB-C9AB-6FEC-4631-7C90956F05B5}"/>
              </a:ext>
            </a:extLst>
          </p:cNvPr>
          <p:cNvSpPr/>
          <p:nvPr/>
        </p:nvSpPr>
        <p:spPr>
          <a:xfrm>
            <a:off x="7998766" y="571862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1" name="Freeform: Shape 1200">
            <a:extLst>
              <a:ext uri="{FF2B5EF4-FFF2-40B4-BE49-F238E27FC236}">
                <a16:creationId xmlns:a16="http://schemas.microsoft.com/office/drawing/2014/main" id="{5F22F446-6B18-E338-0B2F-355BE543470B}"/>
              </a:ext>
            </a:extLst>
          </p:cNvPr>
          <p:cNvSpPr/>
          <p:nvPr/>
        </p:nvSpPr>
        <p:spPr>
          <a:xfrm>
            <a:off x="7998766" y="597211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2" name="Freeform: Shape 1201">
            <a:extLst>
              <a:ext uri="{FF2B5EF4-FFF2-40B4-BE49-F238E27FC236}">
                <a16:creationId xmlns:a16="http://schemas.microsoft.com/office/drawing/2014/main" id="{70B4D7E4-D3FE-ED74-4CD6-7568F8B405A7}"/>
              </a:ext>
            </a:extLst>
          </p:cNvPr>
          <p:cNvSpPr/>
          <p:nvPr/>
        </p:nvSpPr>
        <p:spPr>
          <a:xfrm>
            <a:off x="8062148" y="603549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3" name="Freeform: Shape 1202">
            <a:extLst>
              <a:ext uri="{FF2B5EF4-FFF2-40B4-BE49-F238E27FC236}">
                <a16:creationId xmlns:a16="http://schemas.microsoft.com/office/drawing/2014/main" id="{AC58E65F-2702-A36B-156A-F442DC54BE2D}"/>
              </a:ext>
            </a:extLst>
          </p:cNvPr>
          <p:cNvSpPr/>
          <p:nvPr/>
        </p:nvSpPr>
        <p:spPr>
          <a:xfrm>
            <a:off x="8062148" y="603549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4" name="Freeform: Shape 1203">
            <a:extLst>
              <a:ext uri="{FF2B5EF4-FFF2-40B4-BE49-F238E27FC236}">
                <a16:creationId xmlns:a16="http://schemas.microsoft.com/office/drawing/2014/main" id="{AB5F7869-B756-B182-533F-1C4775D4CED1}"/>
              </a:ext>
            </a:extLst>
          </p:cNvPr>
          <p:cNvSpPr/>
          <p:nvPr/>
        </p:nvSpPr>
        <p:spPr>
          <a:xfrm>
            <a:off x="7998766" y="622561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5" name="Freeform: Shape 1204">
            <a:extLst>
              <a:ext uri="{FF2B5EF4-FFF2-40B4-BE49-F238E27FC236}">
                <a16:creationId xmlns:a16="http://schemas.microsoft.com/office/drawing/2014/main" id="{CB6FF60D-BF1E-BA9E-FF6D-879E517FDE7C}"/>
              </a:ext>
            </a:extLst>
          </p:cNvPr>
          <p:cNvSpPr/>
          <p:nvPr/>
        </p:nvSpPr>
        <p:spPr>
          <a:xfrm>
            <a:off x="8062148" y="628898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6" name="Freeform: Shape 1205">
            <a:extLst>
              <a:ext uri="{FF2B5EF4-FFF2-40B4-BE49-F238E27FC236}">
                <a16:creationId xmlns:a16="http://schemas.microsoft.com/office/drawing/2014/main" id="{3DC2DB47-FA0C-C21A-44AA-66B376B3F4E9}"/>
              </a:ext>
            </a:extLst>
          </p:cNvPr>
          <p:cNvSpPr/>
          <p:nvPr/>
        </p:nvSpPr>
        <p:spPr>
          <a:xfrm>
            <a:off x="8062148" y="628898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7" name="Freeform: Shape 1206">
            <a:extLst>
              <a:ext uri="{FF2B5EF4-FFF2-40B4-BE49-F238E27FC236}">
                <a16:creationId xmlns:a16="http://schemas.microsoft.com/office/drawing/2014/main" id="{4FC6910A-D776-E919-D503-4B9901309F54}"/>
              </a:ext>
            </a:extLst>
          </p:cNvPr>
          <p:cNvSpPr/>
          <p:nvPr/>
        </p:nvSpPr>
        <p:spPr>
          <a:xfrm>
            <a:off x="7998766" y="647911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8" name="Freeform: Shape 1207">
            <a:extLst>
              <a:ext uri="{FF2B5EF4-FFF2-40B4-BE49-F238E27FC236}">
                <a16:creationId xmlns:a16="http://schemas.microsoft.com/office/drawing/2014/main" id="{9949CE07-65AB-3AC7-817F-FF6BB3C461AD}"/>
              </a:ext>
            </a:extLst>
          </p:cNvPr>
          <p:cNvSpPr/>
          <p:nvPr/>
        </p:nvSpPr>
        <p:spPr>
          <a:xfrm>
            <a:off x="8053097" y="6533435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49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2025-01-10T03:53:58Z</dcterms:created>
  <dcterms:modified xsi:type="dcterms:W3CDTF">2025-05-15T16:41:46Z</dcterms:modified>
</cp:coreProperties>
</file>