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376" dt="2025-01-11T03:31:13.5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Placeholder 143">
            <a:extLst>
              <a:ext uri="{FF2B5EF4-FFF2-40B4-BE49-F238E27FC236}">
                <a16:creationId xmlns:a16="http://schemas.microsoft.com/office/drawing/2014/main" id="{49145F32-1CB1-ACFA-AC23-69DAC003B34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46" name="Picture Placeholder 145">
            <a:extLst>
              <a:ext uri="{FF2B5EF4-FFF2-40B4-BE49-F238E27FC236}">
                <a16:creationId xmlns:a16="http://schemas.microsoft.com/office/drawing/2014/main" id="{55801159-455A-D0C3-3A4A-71170BBD9A7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48" name="Picture Placeholder 147">
            <a:extLst>
              <a:ext uri="{FF2B5EF4-FFF2-40B4-BE49-F238E27FC236}">
                <a16:creationId xmlns:a16="http://schemas.microsoft.com/office/drawing/2014/main" id="{BC8A00A6-61AD-C3D8-0607-BE1FB47360E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50" name="Picture Placeholder 149">
            <a:extLst>
              <a:ext uri="{FF2B5EF4-FFF2-40B4-BE49-F238E27FC236}">
                <a16:creationId xmlns:a16="http://schemas.microsoft.com/office/drawing/2014/main" id="{6A3FB90C-6680-0075-A2CE-9496DEEB730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52" name="Picture Placeholder 151">
            <a:extLst>
              <a:ext uri="{FF2B5EF4-FFF2-40B4-BE49-F238E27FC236}">
                <a16:creationId xmlns:a16="http://schemas.microsoft.com/office/drawing/2014/main" id="{6F41984E-6015-B55F-63AA-8C8F12188B1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54" name="Picture Placeholder 153">
            <a:extLst>
              <a:ext uri="{FF2B5EF4-FFF2-40B4-BE49-F238E27FC236}">
                <a16:creationId xmlns:a16="http://schemas.microsoft.com/office/drawing/2014/main" id="{F3496950-507C-FFA8-3261-E211AC17881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56" name="Picture Placeholder 155">
            <a:extLst>
              <a:ext uri="{FF2B5EF4-FFF2-40B4-BE49-F238E27FC236}">
                <a16:creationId xmlns:a16="http://schemas.microsoft.com/office/drawing/2014/main" id="{D9F2E52B-7F85-4C07-2785-A002AD2910E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58" name="Picture Placeholder 157">
            <a:extLst>
              <a:ext uri="{FF2B5EF4-FFF2-40B4-BE49-F238E27FC236}">
                <a16:creationId xmlns:a16="http://schemas.microsoft.com/office/drawing/2014/main" id="{C9EE68AA-9653-C73E-28EC-BB9D78CEACA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60" name="Picture Placeholder 159">
            <a:extLst>
              <a:ext uri="{FF2B5EF4-FFF2-40B4-BE49-F238E27FC236}">
                <a16:creationId xmlns:a16="http://schemas.microsoft.com/office/drawing/2014/main" id="{D86FC552-37D2-ECC6-97B0-7ED68E738BB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62" name="Picture Placeholder 161">
            <a:extLst>
              <a:ext uri="{FF2B5EF4-FFF2-40B4-BE49-F238E27FC236}">
                <a16:creationId xmlns:a16="http://schemas.microsoft.com/office/drawing/2014/main" id="{99EE2B06-D7BE-4136-DD86-F61399DCCBF4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932952AA-C74A-1A73-14A4-AE8023CAEFBF}"/>
              </a:ext>
            </a:extLst>
          </p:cNvPr>
          <p:cNvSpPr txBox="1">
            <a:spLocks/>
          </p:cNvSpPr>
          <p:nvPr/>
        </p:nvSpPr>
        <p:spPr>
          <a:xfrm>
            <a:off x="0" y="541338"/>
            <a:ext cx="6098645" cy="675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12608" indent="-112608" algn="l" defTabSz="450430" rtl="0" eaLnBrk="1" latinLnBrk="0" hangingPunct="1">
              <a:lnSpc>
                <a:spcPct val="90000"/>
              </a:lnSpc>
              <a:spcBef>
                <a:spcPts val="493"/>
              </a:spcBef>
              <a:buFont typeface="Arial" panose="020B0604020202020204" pitchFamily="34" charset="0"/>
              <a:buChar char="•"/>
              <a:defRPr sz="13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782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11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303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825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860" indent="0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None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3868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6389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8911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1432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200" b="1" dirty="0">
                <a:latin typeface="Century Gothic" panose="020B0502020202020204" pitchFamily="34" charset="0"/>
              </a:rPr>
              <a:t>MOLE DAY TIC-TAC-TOE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FAEF5D-29A4-A6A6-0F85-4040C8AA827F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8296977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2025-01-10T23:36:58Z</dcterms:created>
  <dcterms:modified xsi:type="dcterms:W3CDTF">2025-01-11T03:31:50Z</dcterms:modified>
</cp:coreProperties>
</file>