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F36D6C-03D5-4C22-8CEB-D41BFDC4609B}" v="222" dt="2025-07-02T18:12:06.2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EF36D6C-03D5-4C22-8CEB-D41BFDC4609B}"/>
    <pc:docChg chg="custSel delSld modSld">
      <pc:chgData name="Sarah Carter" userId="4b4e2a7e9c42e1b2" providerId="LiveId" clId="{2EF36D6C-03D5-4C22-8CEB-D41BFDC4609B}" dt="2025-07-02T18:12:06.218" v="401"/>
      <pc:docMkLst>
        <pc:docMk/>
      </pc:docMkLst>
      <pc:sldChg chg="addSp delSp modSp mod">
        <pc:chgData name="Sarah Carter" userId="4b4e2a7e9c42e1b2" providerId="LiveId" clId="{2EF36D6C-03D5-4C22-8CEB-D41BFDC4609B}" dt="2025-07-02T18:11:47.333" v="273"/>
        <pc:sldMkLst>
          <pc:docMk/>
          <pc:sldMk cId="2196403211" sldId="256"/>
        </pc:sldMkLst>
        <pc:spChg chg="mod">
          <ac:chgData name="Sarah Carter" userId="4b4e2a7e9c42e1b2" providerId="LiveId" clId="{2EF36D6C-03D5-4C22-8CEB-D41BFDC4609B}" dt="2025-06-22T03:47:21.073" v="4" actId="20577"/>
          <ac:spMkLst>
            <pc:docMk/>
            <pc:sldMk cId="2196403211" sldId="256"/>
            <ac:spMk id="10" creationId="{27980DA0-3886-1C0F-6FEF-0D0A37250308}"/>
          </ac:spMkLst>
        </pc:spChg>
        <pc:spChg chg="mod">
          <ac:chgData name="Sarah Carter" userId="4b4e2a7e9c42e1b2" providerId="LiveId" clId="{2EF36D6C-03D5-4C22-8CEB-D41BFDC4609B}" dt="2025-06-22T03:47:29.533" v="8" actId="20577"/>
          <ac:spMkLst>
            <pc:docMk/>
            <pc:sldMk cId="2196403211" sldId="256"/>
            <ac:spMk id="11" creationId="{51BA5E9A-65DF-EF87-343A-0EACD5A57F13}"/>
          </ac:spMkLst>
        </pc:spChg>
        <pc:picChg chg="add mod ord">
          <ac:chgData name="Sarah Carter" userId="4b4e2a7e9c42e1b2" providerId="LiveId" clId="{2EF36D6C-03D5-4C22-8CEB-D41BFDC4609B}" dt="2025-07-02T18:11:46.970" v="178"/>
          <ac:picMkLst>
            <pc:docMk/>
            <pc:sldMk cId="2196403211" sldId="256"/>
            <ac:picMk id="3" creationId="{E175B473-0772-CA39-2CF8-A587ADBA9723}"/>
          </ac:picMkLst>
        </pc:picChg>
        <pc:picChg chg="add mod ord">
          <ac:chgData name="Sarah Carter" userId="4b4e2a7e9c42e1b2" providerId="LiveId" clId="{2EF36D6C-03D5-4C22-8CEB-D41BFDC4609B}" dt="2025-07-02T18:11:47.079" v="209"/>
          <ac:picMkLst>
            <pc:docMk/>
            <pc:sldMk cId="2196403211" sldId="256"/>
            <ac:picMk id="5" creationId="{B57D9D47-3295-6A5C-2711-1DF3BCC7AE85}"/>
          </ac:picMkLst>
        </pc:picChg>
        <pc:picChg chg="add mod ord">
          <ac:chgData name="Sarah Carter" userId="4b4e2a7e9c42e1b2" providerId="LiveId" clId="{2EF36D6C-03D5-4C22-8CEB-D41BFDC4609B}" dt="2025-07-02T18:11:47.205" v="238"/>
          <ac:picMkLst>
            <pc:docMk/>
            <pc:sldMk cId="2196403211" sldId="256"/>
            <ac:picMk id="7" creationId="{BBEF5D72-F939-460F-9B7F-36A7D042C054}"/>
          </ac:picMkLst>
        </pc:picChg>
        <pc:picChg chg="add mod ord">
          <ac:chgData name="Sarah Carter" userId="4b4e2a7e9c42e1b2" providerId="LiveId" clId="{2EF36D6C-03D5-4C22-8CEB-D41BFDC4609B}" dt="2025-07-02T18:11:47.322" v="265"/>
          <ac:picMkLst>
            <pc:docMk/>
            <pc:sldMk cId="2196403211" sldId="256"/>
            <ac:picMk id="13" creationId="{C6F68A43-C6B2-EA26-30BD-4474D8C888B5}"/>
          </ac:picMkLst>
        </pc:picChg>
        <pc:picChg chg="add del mod ord">
          <ac:chgData name="Sarah Carter" userId="4b4e2a7e9c42e1b2" providerId="LiveId" clId="{2EF36D6C-03D5-4C22-8CEB-D41BFDC4609B}" dt="2025-07-02T18:11:47.327" v="267"/>
          <ac:picMkLst>
            <pc:docMk/>
            <pc:sldMk cId="2196403211" sldId="256"/>
            <ac:picMk id="15" creationId="{27380465-8BA2-EFFB-BC39-4812219E9FC9}"/>
          </ac:picMkLst>
        </pc:picChg>
        <pc:picChg chg="add del mod ord">
          <ac:chgData name="Sarah Carter" userId="4b4e2a7e9c42e1b2" providerId="LiveId" clId="{2EF36D6C-03D5-4C22-8CEB-D41BFDC4609B}" dt="2025-07-02T18:11:47.327" v="269"/>
          <ac:picMkLst>
            <pc:docMk/>
            <pc:sldMk cId="2196403211" sldId="256"/>
            <ac:picMk id="17" creationId="{33055C02-5C6F-D3DB-B5AE-DCF2B34713BD}"/>
          </ac:picMkLst>
        </pc:picChg>
        <pc:picChg chg="add del mod ord">
          <ac:chgData name="Sarah Carter" userId="4b4e2a7e9c42e1b2" providerId="LiveId" clId="{2EF36D6C-03D5-4C22-8CEB-D41BFDC4609B}" dt="2025-07-02T18:11:47.327" v="271"/>
          <ac:picMkLst>
            <pc:docMk/>
            <pc:sldMk cId="2196403211" sldId="256"/>
            <ac:picMk id="19" creationId="{A6995B60-9D6D-8092-BFFF-4594EA8EC8E6}"/>
          </ac:picMkLst>
        </pc:picChg>
        <pc:picChg chg="add del mod ord">
          <ac:chgData name="Sarah Carter" userId="4b4e2a7e9c42e1b2" providerId="LiveId" clId="{2EF36D6C-03D5-4C22-8CEB-D41BFDC4609B}" dt="2025-07-02T18:11:47.333" v="273"/>
          <ac:picMkLst>
            <pc:docMk/>
            <pc:sldMk cId="2196403211" sldId="256"/>
            <ac:picMk id="21" creationId="{769B673F-86EF-34A0-0F2D-FE224409BE33}"/>
          </ac:picMkLst>
        </pc:picChg>
      </pc:sldChg>
      <pc:sldChg chg="addSp delSp modSp mod">
        <pc:chgData name="Sarah Carter" userId="4b4e2a7e9c42e1b2" providerId="LiveId" clId="{2EF36D6C-03D5-4C22-8CEB-D41BFDC4609B}" dt="2025-07-02T18:12:06.218" v="401"/>
        <pc:sldMkLst>
          <pc:docMk/>
          <pc:sldMk cId="902256399" sldId="257"/>
        </pc:sldMkLst>
        <pc:spChg chg="mod">
          <ac:chgData name="Sarah Carter" userId="4b4e2a7e9c42e1b2" providerId="LiveId" clId="{2EF36D6C-03D5-4C22-8CEB-D41BFDC4609B}" dt="2025-06-22T03:47:34.062" v="12" actId="20577"/>
          <ac:spMkLst>
            <pc:docMk/>
            <pc:sldMk cId="902256399" sldId="257"/>
            <ac:spMk id="10" creationId="{6EC97260-8888-6910-9F0B-E6AFA32754F3}"/>
          </ac:spMkLst>
        </pc:spChg>
        <pc:spChg chg="mod">
          <ac:chgData name="Sarah Carter" userId="4b4e2a7e9c42e1b2" providerId="LiveId" clId="{2EF36D6C-03D5-4C22-8CEB-D41BFDC4609B}" dt="2025-06-22T03:47:39.147" v="17" actId="20577"/>
          <ac:spMkLst>
            <pc:docMk/>
            <pc:sldMk cId="902256399" sldId="257"/>
            <ac:spMk id="11" creationId="{93705688-C021-3D4D-0F42-49E071C60F50}"/>
          </ac:spMkLst>
        </pc:spChg>
        <pc:picChg chg="del">
          <ac:chgData name="Sarah Carter" userId="4b4e2a7e9c42e1b2" providerId="LiveId" clId="{2EF36D6C-03D5-4C22-8CEB-D41BFDC4609B}" dt="2025-07-02T18:12:06.218" v="395"/>
          <ac:picMkLst>
            <pc:docMk/>
            <pc:sldMk cId="902256399" sldId="257"/>
            <ac:picMk id="3" creationId="{61F1768E-5638-9DA9-FDBF-4E00BBDC8F72}"/>
          </ac:picMkLst>
        </pc:picChg>
        <pc:picChg chg="add mod ord">
          <ac:chgData name="Sarah Carter" userId="4b4e2a7e9c42e1b2" providerId="LiveId" clId="{2EF36D6C-03D5-4C22-8CEB-D41BFDC4609B}" dt="2025-07-02T18:12:05.942" v="306"/>
          <ac:picMkLst>
            <pc:docMk/>
            <pc:sldMk cId="902256399" sldId="257"/>
            <ac:picMk id="4" creationId="{6BC8114C-004D-090B-3019-53E9111107BA}"/>
          </ac:picMkLst>
        </pc:picChg>
        <pc:picChg chg="del">
          <ac:chgData name="Sarah Carter" userId="4b4e2a7e9c42e1b2" providerId="LiveId" clId="{2EF36D6C-03D5-4C22-8CEB-D41BFDC4609B}" dt="2025-07-02T18:12:06.218" v="397"/>
          <ac:picMkLst>
            <pc:docMk/>
            <pc:sldMk cId="902256399" sldId="257"/>
            <ac:picMk id="5" creationId="{1B254C67-D7FC-3172-D5B3-AB7C306CB051}"/>
          </ac:picMkLst>
        </pc:picChg>
        <pc:picChg chg="del">
          <ac:chgData name="Sarah Carter" userId="4b4e2a7e9c42e1b2" providerId="LiveId" clId="{2EF36D6C-03D5-4C22-8CEB-D41BFDC4609B}" dt="2025-07-02T18:12:06.218" v="399"/>
          <ac:picMkLst>
            <pc:docMk/>
            <pc:sldMk cId="902256399" sldId="257"/>
            <ac:picMk id="7" creationId="{D1D41324-4586-6143-C9CD-CC12D62D5B30}"/>
          </ac:picMkLst>
        </pc:picChg>
        <pc:picChg chg="add mod ord">
          <ac:chgData name="Sarah Carter" userId="4b4e2a7e9c42e1b2" providerId="LiveId" clId="{2EF36D6C-03D5-4C22-8CEB-D41BFDC4609B}" dt="2025-07-02T18:12:06.027" v="337"/>
          <ac:picMkLst>
            <pc:docMk/>
            <pc:sldMk cId="902256399" sldId="257"/>
            <ac:picMk id="12" creationId="{99D1DD17-8FC3-0EC7-CCC4-CF0D8E140F57}"/>
          </ac:picMkLst>
        </pc:picChg>
        <pc:picChg chg="del">
          <ac:chgData name="Sarah Carter" userId="4b4e2a7e9c42e1b2" providerId="LiveId" clId="{2EF36D6C-03D5-4C22-8CEB-D41BFDC4609B}" dt="2025-07-02T18:12:06.218" v="401"/>
          <ac:picMkLst>
            <pc:docMk/>
            <pc:sldMk cId="902256399" sldId="257"/>
            <ac:picMk id="13" creationId="{1EA2DA9F-666C-BAA0-C4A9-630ABF3AEF74}"/>
          </ac:picMkLst>
        </pc:picChg>
        <pc:picChg chg="add mod ord">
          <ac:chgData name="Sarah Carter" userId="4b4e2a7e9c42e1b2" providerId="LiveId" clId="{2EF36D6C-03D5-4C22-8CEB-D41BFDC4609B}" dt="2025-07-02T18:12:06.129" v="366"/>
          <ac:picMkLst>
            <pc:docMk/>
            <pc:sldMk cId="902256399" sldId="257"/>
            <ac:picMk id="15" creationId="{BD8752EF-6321-CF08-533D-270682C80508}"/>
          </ac:picMkLst>
        </pc:picChg>
        <pc:picChg chg="add mod ord">
          <ac:chgData name="Sarah Carter" userId="4b4e2a7e9c42e1b2" providerId="LiveId" clId="{2EF36D6C-03D5-4C22-8CEB-D41BFDC4609B}" dt="2025-07-02T18:12:06.218" v="393"/>
          <ac:picMkLst>
            <pc:docMk/>
            <pc:sldMk cId="902256399" sldId="257"/>
            <ac:picMk id="17" creationId="{784EE753-2A14-95D1-75D9-4518F3280B11}"/>
          </ac:picMkLst>
        </pc:picChg>
      </pc:sldChg>
      <pc:sldChg chg="del">
        <pc:chgData name="Sarah Carter" userId="4b4e2a7e9c42e1b2" providerId="LiveId" clId="{2EF36D6C-03D5-4C22-8CEB-D41BFDC4609B}" dt="2025-06-22T03:47:13.594" v="0" actId="2696"/>
        <pc:sldMkLst>
          <pc:docMk/>
          <pc:sldMk cId="2841041757" sldId="258"/>
        </pc:sldMkLst>
      </pc:sldChg>
      <pc:sldChg chg="del">
        <pc:chgData name="Sarah Carter" userId="4b4e2a7e9c42e1b2" providerId="LiveId" clId="{2EF36D6C-03D5-4C22-8CEB-D41BFDC4609B}" dt="2025-06-22T03:47:13.594" v="0" actId="2696"/>
        <pc:sldMkLst>
          <pc:docMk/>
          <pc:sldMk cId="4110131668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8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75B473-0772-CA39-2CF8-A587ADBA97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7D9D47-3295-6A5C-2711-1DF3BCC7AE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EF5D72-F939-460F-9B7F-36A7D042C0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F68A43-C6B2-EA26-30BD-4474D8C888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AD2DF2-B673-274C-7135-1750E399A3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66E904C7-E9E8-2BEC-2EB4-6FCBE259DF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27980DA0-3886-1C0F-6FEF-0D0A372503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MOLE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 - EASY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51BA5E9A-65DF-EF87-343A-0EACD5A57F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“MOLE”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219640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9A178D-25D8-F49B-4733-82C0D3EAE2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C8114C-004D-090B-3019-53E9111107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D1DD17-8FC3-0EC7-CCC4-CF0D8E140F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D8752EF-6321-CF08-533D-270682C805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84EE753-2A14-95D1-75D9-4518F3280B1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4A0072C-4C4E-931F-49DC-0BBEA3DDD2D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77B2337A-6D1F-DBCE-CC0F-93096696CB3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6EC97260-8888-6910-9F0B-E6AFA32754F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MOLE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 - MEDIUM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93705688-C021-3D4D-0F42-49E071C60F5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“MOLE”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9022563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2525</TotalTime>
  <Words>78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48</cp:revision>
  <dcterms:created xsi:type="dcterms:W3CDTF">2025-06-11T01:55:18Z</dcterms:created>
  <dcterms:modified xsi:type="dcterms:W3CDTF">2025-07-02T18:12:11Z</dcterms:modified>
</cp:coreProperties>
</file>