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0058400" cy="7772400"/>
  <p:notesSz cx="6705600" cy="89916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E024156-BCE4-429C-83AA-E7C99175F10A}" v="1" dt="2025-02-20T04:11:55.21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5" autoAdjust="0"/>
    <p:restoredTop sz="94660"/>
  </p:normalViewPr>
  <p:slideViewPr>
    <p:cSldViewPr snapToGrid="0">
      <p:cViewPr varScale="1">
        <p:scale>
          <a:sx n="62" d="100"/>
          <a:sy n="62" d="100"/>
        </p:scale>
        <p:origin x="1168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7E024156-BCE4-429C-83AA-E7C99175F10A}"/>
    <pc:docChg chg="custSel modSld">
      <pc:chgData name="Sarah Carter" userId="4b4e2a7e9c42e1b2" providerId="LiveId" clId="{7E024156-BCE4-429C-83AA-E7C99175F10A}" dt="2025-02-20T04:12:00.850" v="7" actId="1076"/>
      <pc:docMkLst>
        <pc:docMk/>
      </pc:docMkLst>
      <pc:sldChg chg="addSp delSp modSp mod">
        <pc:chgData name="Sarah Carter" userId="4b4e2a7e9c42e1b2" providerId="LiveId" clId="{7E024156-BCE4-429C-83AA-E7C99175F10A}" dt="2025-02-20T04:12:00.850" v="7" actId="1076"/>
        <pc:sldMkLst>
          <pc:docMk/>
          <pc:sldMk cId="3727264860" sldId="256"/>
        </pc:sldMkLst>
        <pc:spChg chg="mod">
          <ac:chgData name="Sarah Carter" userId="4b4e2a7e9c42e1b2" providerId="LiveId" clId="{7E024156-BCE4-429C-83AA-E7C99175F10A}" dt="2025-02-20T04:11:46.698" v="3" actId="20577"/>
          <ac:spMkLst>
            <pc:docMk/>
            <pc:sldMk cId="3727264860" sldId="256"/>
            <ac:spMk id="6" creationId="{A44AC79E-5C2D-2191-1AEB-B96E7CD42E36}"/>
          </ac:spMkLst>
        </pc:spChg>
        <pc:picChg chg="del">
          <ac:chgData name="Sarah Carter" userId="4b4e2a7e9c42e1b2" providerId="LiveId" clId="{7E024156-BCE4-429C-83AA-E7C99175F10A}" dt="2025-02-20T04:11:48.518" v="4" actId="478"/>
          <ac:picMkLst>
            <pc:docMk/>
            <pc:sldMk cId="3727264860" sldId="256"/>
            <ac:picMk id="3" creationId="{DF523790-4509-DC1B-AD9E-A746C5D7C495}"/>
          </ac:picMkLst>
        </pc:picChg>
        <pc:picChg chg="add mod">
          <ac:chgData name="Sarah Carter" userId="4b4e2a7e9c42e1b2" providerId="LiveId" clId="{7E024156-BCE4-429C-83AA-E7C99175F10A}" dt="2025-02-20T04:12:00.850" v="7" actId="1076"/>
          <ac:picMkLst>
            <pc:docMk/>
            <pc:sldMk cId="3727264860" sldId="256"/>
            <ac:picMk id="4" creationId="{67AE138D-59FF-EB03-5864-F785A0E73E1F}"/>
          </ac:picMkLst>
        </pc:picChg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1T02:58:57.62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24575,'0'0'-8191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1272012"/>
            <a:ext cx="8549640" cy="2705946"/>
          </a:xfrm>
        </p:spPr>
        <p:txBody>
          <a:bodyPr anchor="b"/>
          <a:lstStyle>
            <a:lvl1pPr algn="ctr">
              <a:defRPr sz="394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1"/>
            <a:ext cx="7543800" cy="1876530"/>
          </a:xfrm>
        </p:spPr>
        <p:txBody>
          <a:bodyPr/>
          <a:lstStyle>
            <a:lvl1pPr marL="0" indent="0" algn="ctr">
              <a:buNone/>
              <a:defRPr sz="1576"/>
            </a:lvl1pPr>
            <a:lvl2pPr marL="300287" indent="0" algn="ctr">
              <a:buNone/>
              <a:defRPr sz="1314"/>
            </a:lvl2pPr>
            <a:lvl3pPr marL="600573" indent="0" algn="ctr">
              <a:buNone/>
              <a:defRPr sz="1182"/>
            </a:lvl3pPr>
            <a:lvl4pPr marL="900860" indent="0" algn="ctr">
              <a:buNone/>
              <a:defRPr sz="1051"/>
            </a:lvl4pPr>
            <a:lvl5pPr marL="1201147" indent="0" algn="ctr">
              <a:buNone/>
              <a:defRPr sz="1051"/>
            </a:lvl5pPr>
            <a:lvl6pPr marL="1501433" indent="0" algn="ctr">
              <a:buNone/>
              <a:defRPr sz="1051"/>
            </a:lvl6pPr>
            <a:lvl7pPr marL="1801720" indent="0" algn="ctr">
              <a:buNone/>
              <a:defRPr sz="1051"/>
            </a:lvl7pPr>
            <a:lvl8pPr marL="2102007" indent="0" algn="ctr">
              <a:buNone/>
              <a:defRPr sz="1051"/>
            </a:lvl8pPr>
            <a:lvl9pPr marL="2402293" indent="0" algn="ctr">
              <a:buNone/>
              <a:defRPr sz="1051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434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580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4" y="413810"/>
            <a:ext cx="2168843" cy="6586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7" y="413810"/>
            <a:ext cx="6380797" cy="6586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620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962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8" y="1937705"/>
            <a:ext cx="8675370" cy="3233102"/>
          </a:xfrm>
        </p:spPr>
        <p:txBody>
          <a:bodyPr anchor="b"/>
          <a:lstStyle>
            <a:lvl1pPr>
              <a:defRPr sz="394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8" y="5201393"/>
            <a:ext cx="8675370" cy="1700212"/>
          </a:xfrm>
        </p:spPr>
        <p:txBody>
          <a:bodyPr/>
          <a:lstStyle>
            <a:lvl1pPr marL="0" indent="0">
              <a:buNone/>
              <a:defRPr sz="1576">
                <a:solidFill>
                  <a:schemeClr val="tx1">
                    <a:tint val="82000"/>
                  </a:schemeClr>
                </a:solidFill>
              </a:defRPr>
            </a:lvl1pPr>
            <a:lvl2pPr marL="300287" indent="0">
              <a:buNone/>
              <a:defRPr sz="1314">
                <a:solidFill>
                  <a:schemeClr val="tx1">
                    <a:tint val="82000"/>
                  </a:schemeClr>
                </a:solidFill>
              </a:defRPr>
            </a:lvl2pPr>
            <a:lvl3pPr marL="600573" indent="0">
              <a:buNone/>
              <a:defRPr sz="1182">
                <a:solidFill>
                  <a:schemeClr val="tx1">
                    <a:tint val="82000"/>
                  </a:schemeClr>
                </a:solidFill>
              </a:defRPr>
            </a:lvl3pPr>
            <a:lvl4pPr marL="900860" indent="0">
              <a:buNone/>
              <a:defRPr sz="1051">
                <a:solidFill>
                  <a:schemeClr val="tx1">
                    <a:tint val="82000"/>
                  </a:schemeClr>
                </a:solidFill>
              </a:defRPr>
            </a:lvl4pPr>
            <a:lvl5pPr marL="1201147" indent="0">
              <a:buNone/>
              <a:defRPr sz="1051">
                <a:solidFill>
                  <a:schemeClr val="tx1">
                    <a:tint val="82000"/>
                  </a:schemeClr>
                </a:solidFill>
              </a:defRPr>
            </a:lvl5pPr>
            <a:lvl6pPr marL="1501433" indent="0">
              <a:buNone/>
              <a:defRPr sz="1051">
                <a:solidFill>
                  <a:schemeClr val="tx1">
                    <a:tint val="82000"/>
                  </a:schemeClr>
                </a:solidFill>
              </a:defRPr>
            </a:lvl6pPr>
            <a:lvl7pPr marL="1801720" indent="0">
              <a:buNone/>
              <a:defRPr sz="1051">
                <a:solidFill>
                  <a:schemeClr val="tx1">
                    <a:tint val="82000"/>
                  </a:schemeClr>
                </a:solidFill>
              </a:defRPr>
            </a:lvl7pPr>
            <a:lvl8pPr marL="2102007" indent="0">
              <a:buNone/>
              <a:defRPr sz="1051">
                <a:solidFill>
                  <a:schemeClr val="tx1">
                    <a:tint val="82000"/>
                  </a:schemeClr>
                </a:solidFill>
              </a:defRPr>
            </a:lvl8pPr>
            <a:lvl9pPr marL="2402293" indent="0">
              <a:buNone/>
              <a:defRPr sz="1051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876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6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6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977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6" y="413811"/>
            <a:ext cx="8675370" cy="1502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7" y="1905318"/>
            <a:ext cx="4255174" cy="933767"/>
          </a:xfrm>
        </p:spPr>
        <p:txBody>
          <a:bodyPr anchor="b"/>
          <a:lstStyle>
            <a:lvl1pPr marL="0" indent="0">
              <a:buNone/>
              <a:defRPr sz="1576" b="1"/>
            </a:lvl1pPr>
            <a:lvl2pPr marL="300287" indent="0">
              <a:buNone/>
              <a:defRPr sz="1314" b="1"/>
            </a:lvl2pPr>
            <a:lvl3pPr marL="600573" indent="0">
              <a:buNone/>
              <a:defRPr sz="1182" b="1"/>
            </a:lvl3pPr>
            <a:lvl4pPr marL="900860" indent="0">
              <a:buNone/>
              <a:defRPr sz="1051" b="1"/>
            </a:lvl4pPr>
            <a:lvl5pPr marL="1201147" indent="0">
              <a:buNone/>
              <a:defRPr sz="1051" b="1"/>
            </a:lvl5pPr>
            <a:lvl6pPr marL="1501433" indent="0">
              <a:buNone/>
              <a:defRPr sz="1051" b="1"/>
            </a:lvl6pPr>
            <a:lvl7pPr marL="1801720" indent="0">
              <a:buNone/>
              <a:defRPr sz="1051" b="1"/>
            </a:lvl7pPr>
            <a:lvl8pPr marL="2102007" indent="0">
              <a:buNone/>
              <a:defRPr sz="1051" b="1"/>
            </a:lvl8pPr>
            <a:lvl9pPr marL="2402293" indent="0">
              <a:buNone/>
              <a:defRPr sz="105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7" y="2839085"/>
            <a:ext cx="4255174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5" y="1905318"/>
            <a:ext cx="4276130" cy="933767"/>
          </a:xfrm>
        </p:spPr>
        <p:txBody>
          <a:bodyPr anchor="b"/>
          <a:lstStyle>
            <a:lvl1pPr marL="0" indent="0">
              <a:buNone/>
              <a:defRPr sz="1576" b="1"/>
            </a:lvl1pPr>
            <a:lvl2pPr marL="300287" indent="0">
              <a:buNone/>
              <a:defRPr sz="1314" b="1"/>
            </a:lvl2pPr>
            <a:lvl3pPr marL="600573" indent="0">
              <a:buNone/>
              <a:defRPr sz="1182" b="1"/>
            </a:lvl3pPr>
            <a:lvl4pPr marL="900860" indent="0">
              <a:buNone/>
              <a:defRPr sz="1051" b="1"/>
            </a:lvl4pPr>
            <a:lvl5pPr marL="1201147" indent="0">
              <a:buNone/>
              <a:defRPr sz="1051" b="1"/>
            </a:lvl5pPr>
            <a:lvl6pPr marL="1501433" indent="0">
              <a:buNone/>
              <a:defRPr sz="1051" b="1"/>
            </a:lvl6pPr>
            <a:lvl7pPr marL="1801720" indent="0">
              <a:buNone/>
              <a:defRPr sz="1051" b="1"/>
            </a:lvl7pPr>
            <a:lvl8pPr marL="2102007" indent="0">
              <a:buNone/>
              <a:defRPr sz="1051" b="1"/>
            </a:lvl8pPr>
            <a:lvl9pPr marL="2402293" indent="0">
              <a:buNone/>
              <a:defRPr sz="105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5" y="2839085"/>
            <a:ext cx="4276130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135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179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238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7" y="518160"/>
            <a:ext cx="3244095" cy="1813560"/>
          </a:xfrm>
        </p:spPr>
        <p:txBody>
          <a:bodyPr anchor="b"/>
          <a:lstStyle>
            <a:lvl1pPr>
              <a:defRPr sz="210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29" y="1119085"/>
            <a:ext cx="5092066" cy="5523441"/>
          </a:xfrm>
        </p:spPr>
        <p:txBody>
          <a:bodyPr/>
          <a:lstStyle>
            <a:lvl1pPr>
              <a:defRPr sz="2102"/>
            </a:lvl1pPr>
            <a:lvl2pPr>
              <a:defRPr sz="1839"/>
            </a:lvl2pPr>
            <a:lvl3pPr>
              <a:defRPr sz="1576"/>
            </a:lvl3pPr>
            <a:lvl4pPr>
              <a:defRPr sz="1314"/>
            </a:lvl4pPr>
            <a:lvl5pPr>
              <a:defRPr sz="1314"/>
            </a:lvl5pPr>
            <a:lvl6pPr>
              <a:defRPr sz="1314"/>
            </a:lvl6pPr>
            <a:lvl7pPr>
              <a:defRPr sz="1314"/>
            </a:lvl7pPr>
            <a:lvl8pPr>
              <a:defRPr sz="1314"/>
            </a:lvl8pPr>
            <a:lvl9pPr>
              <a:defRPr sz="131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7" y="2331721"/>
            <a:ext cx="3244095" cy="4319800"/>
          </a:xfrm>
        </p:spPr>
        <p:txBody>
          <a:bodyPr/>
          <a:lstStyle>
            <a:lvl1pPr marL="0" indent="0">
              <a:buNone/>
              <a:defRPr sz="1051"/>
            </a:lvl1pPr>
            <a:lvl2pPr marL="300287" indent="0">
              <a:buNone/>
              <a:defRPr sz="920"/>
            </a:lvl2pPr>
            <a:lvl3pPr marL="600573" indent="0">
              <a:buNone/>
              <a:defRPr sz="788"/>
            </a:lvl3pPr>
            <a:lvl4pPr marL="900860" indent="0">
              <a:buNone/>
              <a:defRPr sz="657"/>
            </a:lvl4pPr>
            <a:lvl5pPr marL="1201147" indent="0">
              <a:buNone/>
              <a:defRPr sz="657"/>
            </a:lvl5pPr>
            <a:lvl6pPr marL="1501433" indent="0">
              <a:buNone/>
              <a:defRPr sz="657"/>
            </a:lvl6pPr>
            <a:lvl7pPr marL="1801720" indent="0">
              <a:buNone/>
              <a:defRPr sz="657"/>
            </a:lvl7pPr>
            <a:lvl8pPr marL="2102007" indent="0">
              <a:buNone/>
              <a:defRPr sz="657"/>
            </a:lvl8pPr>
            <a:lvl9pPr marL="2402293" indent="0">
              <a:buNone/>
              <a:defRPr sz="65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136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7" y="518160"/>
            <a:ext cx="3244095" cy="1813560"/>
          </a:xfrm>
        </p:spPr>
        <p:txBody>
          <a:bodyPr anchor="b"/>
          <a:lstStyle>
            <a:lvl1pPr>
              <a:defRPr sz="210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29" y="1119085"/>
            <a:ext cx="5092066" cy="5523441"/>
          </a:xfrm>
        </p:spPr>
        <p:txBody>
          <a:bodyPr anchor="t"/>
          <a:lstStyle>
            <a:lvl1pPr marL="0" indent="0">
              <a:buNone/>
              <a:defRPr sz="2102"/>
            </a:lvl1pPr>
            <a:lvl2pPr marL="300287" indent="0">
              <a:buNone/>
              <a:defRPr sz="1839"/>
            </a:lvl2pPr>
            <a:lvl3pPr marL="600573" indent="0">
              <a:buNone/>
              <a:defRPr sz="1576"/>
            </a:lvl3pPr>
            <a:lvl4pPr marL="900860" indent="0">
              <a:buNone/>
              <a:defRPr sz="1314"/>
            </a:lvl4pPr>
            <a:lvl5pPr marL="1201147" indent="0">
              <a:buNone/>
              <a:defRPr sz="1314"/>
            </a:lvl5pPr>
            <a:lvl6pPr marL="1501433" indent="0">
              <a:buNone/>
              <a:defRPr sz="1314"/>
            </a:lvl6pPr>
            <a:lvl7pPr marL="1801720" indent="0">
              <a:buNone/>
              <a:defRPr sz="1314"/>
            </a:lvl7pPr>
            <a:lvl8pPr marL="2102007" indent="0">
              <a:buNone/>
              <a:defRPr sz="1314"/>
            </a:lvl8pPr>
            <a:lvl9pPr marL="2402293" indent="0">
              <a:buNone/>
              <a:defRPr sz="1314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7" y="2331721"/>
            <a:ext cx="3244095" cy="4319800"/>
          </a:xfrm>
        </p:spPr>
        <p:txBody>
          <a:bodyPr/>
          <a:lstStyle>
            <a:lvl1pPr marL="0" indent="0">
              <a:buNone/>
              <a:defRPr sz="1051"/>
            </a:lvl1pPr>
            <a:lvl2pPr marL="300287" indent="0">
              <a:buNone/>
              <a:defRPr sz="920"/>
            </a:lvl2pPr>
            <a:lvl3pPr marL="600573" indent="0">
              <a:buNone/>
              <a:defRPr sz="788"/>
            </a:lvl3pPr>
            <a:lvl4pPr marL="900860" indent="0">
              <a:buNone/>
              <a:defRPr sz="657"/>
            </a:lvl4pPr>
            <a:lvl5pPr marL="1201147" indent="0">
              <a:buNone/>
              <a:defRPr sz="657"/>
            </a:lvl5pPr>
            <a:lvl6pPr marL="1501433" indent="0">
              <a:buNone/>
              <a:defRPr sz="657"/>
            </a:lvl6pPr>
            <a:lvl7pPr marL="1801720" indent="0">
              <a:buNone/>
              <a:defRPr sz="657"/>
            </a:lvl7pPr>
            <a:lvl8pPr marL="2102007" indent="0">
              <a:buNone/>
              <a:defRPr sz="657"/>
            </a:lvl8pPr>
            <a:lvl9pPr marL="2402293" indent="0">
              <a:buNone/>
              <a:defRPr sz="65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791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516" y="413811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516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516" y="7203866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88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B4F14C6-0517-4557-AAC4-CDE6E70E3AD7}" type="datetimeFigureOut">
              <a:rPr lang="en-US" smtClean="0"/>
              <a:t>2/19/2025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1846" y="7203866"/>
            <a:ext cx="339471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88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3746" y="7203866"/>
            <a:ext cx="2263140" cy="4138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88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793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00573" rtl="0" eaLnBrk="1" latinLnBrk="0" hangingPunct="1">
        <a:lnSpc>
          <a:spcPct val="90000"/>
        </a:lnSpc>
        <a:spcBef>
          <a:spcPct val="0"/>
        </a:spcBef>
        <a:buNone/>
        <a:defRPr sz="289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0143" indent="-150143" algn="l" defTabSz="600573" rtl="0" eaLnBrk="1" latinLnBrk="0" hangingPunct="1">
        <a:lnSpc>
          <a:spcPct val="90000"/>
        </a:lnSpc>
        <a:spcBef>
          <a:spcPts val="657"/>
        </a:spcBef>
        <a:buFont typeface="Arial" panose="020B0604020202020204" pitchFamily="34" charset="0"/>
        <a:buChar char="•"/>
        <a:defRPr sz="1839" kern="1200">
          <a:solidFill>
            <a:schemeClr val="tx1"/>
          </a:solidFill>
          <a:latin typeface="+mn-lt"/>
          <a:ea typeface="+mn-ea"/>
          <a:cs typeface="+mn-cs"/>
        </a:defRPr>
      </a:lvl1pPr>
      <a:lvl2pPr marL="450430" indent="-150143" algn="l" defTabSz="600573" rtl="0" eaLnBrk="1" latinLnBrk="0" hangingPunct="1">
        <a:lnSpc>
          <a:spcPct val="90000"/>
        </a:lnSpc>
        <a:spcBef>
          <a:spcPts val="328"/>
        </a:spcBef>
        <a:buFont typeface="Arial" panose="020B0604020202020204" pitchFamily="34" charset="0"/>
        <a:buChar char="•"/>
        <a:defRPr sz="1576" kern="1200">
          <a:solidFill>
            <a:schemeClr val="tx1"/>
          </a:solidFill>
          <a:latin typeface="+mn-lt"/>
          <a:ea typeface="+mn-ea"/>
          <a:cs typeface="+mn-cs"/>
        </a:defRPr>
      </a:lvl2pPr>
      <a:lvl3pPr marL="750717" indent="-150143" algn="l" defTabSz="600573" rtl="0" eaLnBrk="1" latinLnBrk="0" hangingPunct="1">
        <a:lnSpc>
          <a:spcPct val="90000"/>
        </a:lnSpc>
        <a:spcBef>
          <a:spcPts val="328"/>
        </a:spcBef>
        <a:buFont typeface="Arial" panose="020B0604020202020204" pitchFamily="34" charset="0"/>
        <a:buChar char="•"/>
        <a:defRPr sz="1314" kern="1200">
          <a:solidFill>
            <a:schemeClr val="tx1"/>
          </a:solidFill>
          <a:latin typeface="+mn-lt"/>
          <a:ea typeface="+mn-ea"/>
          <a:cs typeface="+mn-cs"/>
        </a:defRPr>
      </a:lvl3pPr>
      <a:lvl4pPr marL="1051003" indent="-150143" algn="l" defTabSz="600573" rtl="0" eaLnBrk="1" latinLnBrk="0" hangingPunct="1">
        <a:lnSpc>
          <a:spcPct val="90000"/>
        </a:lnSpc>
        <a:spcBef>
          <a:spcPts val="328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4pPr>
      <a:lvl5pPr marL="1351290" indent="-150143" algn="l" defTabSz="600573" rtl="0" eaLnBrk="1" latinLnBrk="0" hangingPunct="1">
        <a:lnSpc>
          <a:spcPct val="90000"/>
        </a:lnSpc>
        <a:spcBef>
          <a:spcPts val="328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5pPr>
      <a:lvl6pPr marL="1651577" indent="-150143" algn="l" defTabSz="600573" rtl="0" eaLnBrk="1" latinLnBrk="0" hangingPunct="1">
        <a:lnSpc>
          <a:spcPct val="90000"/>
        </a:lnSpc>
        <a:spcBef>
          <a:spcPts val="328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6pPr>
      <a:lvl7pPr marL="1951863" indent="-150143" algn="l" defTabSz="600573" rtl="0" eaLnBrk="1" latinLnBrk="0" hangingPunct="1">
        <a:lnSpc>
          <a:spcPct val="90000"/>
        </a:lnSpc>
        <a:spcBef>
          <a:spcPts val="328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7pPr>
      <a:lvl8pPr marL="2252150" indent="-150143" algn="l" defTabSz="600573" rtl="0" eaLnBrk="1" latinLnBrk="0" hangingPunct="1">
        <a:lnSpc>
          <a:spcPct val="90000"/>
        </a:lnSpc>
        <a:spcBef>
          <a:spcPts val="328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8pPr>
      <a:lvl9pPr marL="2552437" indent="-150143" algn="l" defTabSz="600573" rtl="0" eaLnBrk="1" latinLnBrk="0" hangingPunct="1">
        <a:lnSpc>
          <a:spcPct val="90000"/>
        </a:lnSpc>
        <a:spcBef>
          <a:spcPts val="328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0573" rtl="0" eaLnBrk="1" latinLnBrk="0" hangingPunct="1">
        <a:defRPr sz="1182" kern="1200">
          <a:solidFill>
            <a:schemeClr val="tx1"/>
          </a:solidFill>
          <a:latin typeface="+mn-lt"/>
          <a:ea typeface="+mn-ea"/>
          <a:cs typeface="+mn-cs"/>
        </a:defRPr>
      </a:lvl1pPr>
      <a:lvl2pPr marL="300287" algn="l" defTabSz="600573" rtl="0" eaLnBrk="1" latinLnBrk="0" hangingPunct="1">
        <a:defRPr sz="1182" kern="1200">
          <a:solidFill>
            <a:schemeClr val="tx1"/>
          </a:solidFill>
          <a:latin typeface="+mn-lt"/>
          <a:ea typeface="+mn-ea"/>
          <a:cs typeface="+mn-cs"/>
        </a:defRPr>
      </a:lvl2pPr>
      <a:lvl3pPr marL="600573" algn="l" defTabSz="600573" rtl="0" eaLnBrk="1" latinLnBrk="0" hangingPunct="1">
        <a:defRPr sz="1182" kern="1200">
          <a:solidFill>
            <a:schemeClr val="tx1"/>
          </a:solidFill>
          <a:latin typeface="+mn-lt"/>
          <a:ea typeface="+mn-ea"/>
          <a:cs typeface="+mn-cs"/>
        </a:defRPr>
      </a:lvl3pPr>
      <a:lvl4pPr marL="900860" algn="l" defTabSz="600573" rtl="0" eaLnBrk="1" latinLnBrk="0" hangingPunct="1">
        <a:defRPr sz="1182" kern="1200">
          <a:solidFill>
            <a:schemeClr val="tx1"/>
          </a:solidFill>
          <a:latin typeface="+mn-lt"/>
          <a:ea typeface="+mn-ea"/>
          <a:cs typeface="+mn-cs"/>
        </a:defRPr>
      </a:lvl4pPr>
      <a:lvl5pPr marL="1201147" algn="l" defTabSz="600573" rtl="0" eaLnBrk="1" latinLnBrk="0" hangingPunct="1">
        <a:defRPr sz="1182" kern="1200">
          <a:solidFill>
            <a:schemeClr val="tx1"/>
          </a:solidFill>
          <a:latin typeface="+mn-lt"/>
          <a:ea typeface="+mn-ea"/>
          <a:cs typeface="+mn-cs"/>
        </a:defRPr>
      </a:lvl5pPr>
      <a:lvl6pPr marL="1501433" algn="l" defTabSz="600573" rtl="0" eaLnBrk="1" latinLnBrk="0" hangingPunct="1">
        <a:defRPr sz="1182" kern="1200">
          <a:solidFill>
            <a:schemeClr val="tx1"/>
          </a:solidFill>
          <a:latin typeface="+mn-lt"/>
          <a:ea typeface="+mn-ea"/>
          <a:cs typeface="+mn-cs"/>
        </a:defRPr>
      </a:lvl6pPr>
      <a:lvl7pPr marL="1801720" algn="l" defTabSz="600573" rtl="0" eaLnBrk="1" latinLnBrk="0" hangingPunct="1">
        <a:defRPr sz="1182" kern="1200">
          <a:solidFill>
            <a:schemeClr val="tx1"/>
          </a:solidFill>
          <a:latin typeface="+mn-lt"/>
          <a:ea typeface="+mn-ea"/>
          <a:cs typeface="+mn-cs"/>
        </a:defRPr>
      </a:lvl7pPr>
      <a:lvl8pPr marL="2102007" algn="l" defTabSz="600573" rtl="0" eaLnBrk="1" latinLnBrk="0" hangingPunct="1">
        <a:defRPr sz="1182" kern="1200">
          <a:solidFill>
            <a:schemeClr val="tx1"/>
          </a:solidFill>
          <a:latin typeface="+mn-lt"/>
          <a:ea typeface="+mn-ea"/>
          <a:cs typeface="+mn-cs"/>
        </a:defRPr>
      </a:lvl8pPr>
      <a:lvl9pPr marL="2402293" algn="l" defTabSz="600573" rtl="0" eaLnBrk="1" latinLnBrk="0" hangingPunct="1">
        <a:defRPr sz="118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44AC79E-5C2D-2191-1AEB-B96E7CD42E36}"/>
              </a:ext>
            </a:extLst>
          </p:cNvPr>
          <p:cNvSpPr txBox="1"/>
          <p:nvPr/>
        </p:nvSpPr>
        <p:spPr>
          <a:xfrm>
            <a:off x="2487468" y="352257"/>
            <a:ext cx="5083464" cy="490712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>
              <a:lnSpc>
                <a:spcPts val="4080"/>
              </a:lnSpc>
            </a:pPr>
            <a:r>
              <a:rPr lang="en-US" sz="3400" b="1" dirty="0">
                <a:latin typeface="Century Gothic" panose="020B0502020202020204" pitchFamily="34" charset="0"/>
              </a:rPr>
              <a:t>Mole</a:t>
            </a:r>
            <a:endParaRPr lang="en-US" sz="2473" dirty="0">
              <a:latin typeface="Century Gothic" panose="020B0502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AAC3C5F-262C-4F7F-3B63-D50E20846E5D}"/>
              </a:ext>
            </a:extLst>
          </p:cNvPr>
          <p:cNvSpPr txBox="1"/>
          <p:nvPr/>
        </p:nvSpPr>
        <p:spPr>
          <a:xfrm>
            <a:off x="3526434" y="818312"/>
            <a:ext cx="3005532" cy="3776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54" b="1" dirty="0">
                <a:latin typeface="Century Gothic" panose="020B0502020202020204" pitchFamily="34" charset="0"/>
              </a:rPr>
              <a:t>NONOGRAM PUZZLE</a:t>
            </a:r>
            <a:endParaRPr lang="en-US" sz="1854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E68A2AD-197C-3688-25F4-0048BB8E30FC}"/>
              </a:ext>
            </a:extLst>
          </p:cNvPr>
          <p:cNvSpPr txBox="1"/>
          <p:nvPr/>
        </p:nvSpPr>
        <p:spPr>
          <a:xfrm>
            <a:off x="2587910" y="7206100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p:pic>
        <p:nvPicPr>
          <p:cNvPr id="9" name="Picture 8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552DBEB2-134A-507E-8CB3-90002761F4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5164" y="7219714"/>
            <a:ext cx="1505327" cy="198326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1F111AFE-E5F5-27BA-6318-F8B578044DEB}"/>
                  </a:ext>
                </a:extLst>
              </p14:cNvPr>
              <p14:cNvContentPartPr/>
              <p14:nvPr/>
            </p14:nvContentPartPr>
            <p14:xfrm>
              <a:off x="-1966205" y="3430175"/>
              <a:ext cx="278" cy="278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1F111AFE-E5F5-27BA-6318-F8B578044DEB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1973155" y="3423225"/>
                <a:ext cx="13900" cy="13900"/>
              </a:xfrm>
              <a:prstGeom prst="rect">
                <a:avLst/>
              </a:prstGeom>
            </p:spPr>
          </p:pic>
        </mc:Fallback>
      </mc:AlternateContent>
      <p:pic>
        <p:nvPicPr>
          <p:cNvPr id="4" name="Graphic 3">
            <a:extLst>
              <a:ext uri="{FF2B5EF4-FFF2-40B4-BE49-F238E27FC236}">
                <a16:creationId xmlns:a16="http://schemas.microsoft.com/office/drawing/2014/main" id="{67AE138D-59FF-EB03-5864-F785A0E73E1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22838" y="1736880"/>
            <a:ext cx="9212723" cy="4836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2648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640</TotalTime>
  <Words>13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11</cp:revision>
  <cp:lastPrinted>2025-02-11T02:02:44Z</cp:lastPrinted>
  <dcterms:created xsi:type="dcterms:W3CDTF">2025-01-28T14:01:50Z</dcterms:created>
  <dcterms:modified xsi:type="dcterms:W3CDTF">2025-02-20T04:12:03Z</dcterms:modified>
</cp:coreProperties>
</file>