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083A48-1B7D-4C6E-B1D6-7B18B3DE3212}" v="4" dt="2025-03-20T01:06:20.3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73" d="100"/>
          <a:sy n="73" d="100"/>
        </p:scale>
        <p:origin x="1340" y="-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95083A48-1B7D-4C6E-B1D6-7B18B3DE3212}"/>
    <pc:docChg chg="custSel modSld">
      <pc:chgData name="Sarah Carter" userId="4b4e2a7e9c42e1b2" providerId="LiveId" clId="{95083A48-1B7D-4C6E-B1D6-7B18B3DE3212}" dt="2025-03-20T01:06:20.302" v="29" actId="14826"/>
      <pc:docMkLst>
        <pc:docMk/>
      </pc:docMkLst>
      <pc:sldChg chg="modSp mod">
        <pc:chgData name="Sarah Carter" userId="4b4e2a7e9c42e1b2" providerId="LiveId" clId="{95083A48-1B7D-4C6E-B1D6-7B18B3DE3212}" dt="2025-03-20T01:06:20.302" v="29" actId="14826"/>
        <pc:sldMkLst>
          <pc:docMk/>
          <pc:sldMk cId="3727264860" sldId="256"/>
        </pc:sldMkLst>
        <pc:spChg chg="mod">
          <ac:chgData name="Sarah Carter" userId="4b4e2a7e9c42e1b2" providerId="LiveId" clId="{95083A48-1B7D-4C6E-B1D6-7B18B3DE3212}" dt="2025-03-20T01:05:09.168" v="12" actId="20577"/>
          <ac:spMkLst>
            <pc:docMk/>
            <pc:sldMk cId="3727264860" sldId="256"/>
            <ac:spMk id="6" creationId="{A44AC79E-5C2D-2191-1AEB-B96E7CD42E36}"/>
          </ac:spMkLst>
        </pc:spChg>
        <pc:spChg chg="mod">
          <ac:chgData name="Sarah Carter" userId="4b4e2a7e9c42e1b2" providerId="LiveId" clId="{95083A48-1B7D-4C6E-B1D6-7B18B3DE3212}" dt="2025-03-20T01:05:17.904" v="25" actId="20577"/>
          <ac:spMkLst>
            <pc:docMk/>
            <pc:sldMk cId="3727264860" sldId="256"/>
            <ac:spMk id="7" creationId="{DAAC3C5F-262C-4F7F-3B63-D50E20846E5D}"/>
          </ac:spMkLst>
        </pc:spChg>
        <pc:picChg chg="mod">
          <ac:chgData name="Sarah Carter" userId="4b4e2a7e9c42e1b2" providerId="LiveId" clId="{95083A48-1B7D-4C6E-B1D6-7B18B3DE3212}" dt="2025-03-20T01:06:20.302" v="29" actId="14826"/>
          <ac:picMkLst>
            <pc:docMk/>
            <pc:sldMk cId="3727264860" sldId="256"/>
            <ac:picMk id="5" creationId="{F846EA28-33C9-2F89-4E0D-77E0622E4657}"/>
          </ac:picMkLst>
        </pc:picChg>
        <pc:picChg chg="mod">
          <ac:chgData name="Sarah Carter" userId="4b4e2a7e9c42e1b2" providerId="LiveId" clId="{95083A48-1B7D-4C6E-B1D6-7B18B3DE3212}" dt="2025-03-20T01:05:25.736" v="27" actId="14826"/>
          <ac:picMkLst>
            <pc:docMk/>
            <pc:sldMk cId="3727264860" sldId="256"/>
            <ac:picMk id="11" creationId="{79D5F55C-928C-615F-0D66-28BD6E10BF1A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735369" y="350357"/>
            <a:ext cx="4301662" cy="38222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Mother’s Day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525873" y="963773"/>
            <a:ext cx="6720653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and mark “Mother’s Day” in the hidden word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" r="3"/>
          <a:stretch/>
        </p:blipFill>
        <p:spPr>
          <a:xfrm>
            <a:off x="596709" y="1383470"/>
            <a:ext cx="6578629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46EA28-33C9-2F89-4E0D-77E0622E465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" r="11"/>
          <a:stretch/>
        </p:blipFill>
        <p:spPr>
          <a:xfrm>
            <a:off x="3257200" y="4733167"/>
            <a:ext cx="1257636" cy="125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727</TotalTime>
  <Words>29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39</cp:revision>
  <cp:lastPrinted>2025-02-11T02:02:44Z</cp:lastPrinted>
  <dcterms:created xsi:type="dcterms:W3CDTF">2025-01-28T14:01:50Z</dcterms:created>
  <dcterms:modified xsi:type="dcterms:W3CDTF">2025-03-20T01:06:24Z</dcterms:modified>
</cp:coreProperties>
</file>