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0058400" cy="77724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DD65E32-07E0-4763-BDC4-51C7643FAB86}" v="1" dt="2025-05-09T17:51:12.705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4182" autoAdjust="0"/>
    <p:restoredTop sz="94660"/>
  </p:normalViewPr>
  <p:slideViewPr>
    <p:cSldViewPr snapToGrid="0">
      <p:cViewPr>
        <p:scale>
          <a:sx n="150" d="100"/>
          <a:sy n="150" d="100"/>
        </p:scale>
        <p:origin x="108" y="-48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arah Carter" userId="4b4e2a7e9c42e1b2" providerId="LiveId" clId="{BDD65E32-07E0-4763-BDC4-51C7643FAB86}"/>
    <pc:docChg chg="modSld">
      <pc:chgData name="Sarah Carter" userId="4b4e2a7e9c42e1b2" providerId="LiveId" clId="{BDD65E32-07E0-4763-BDC4-51C7643FAB86}" dt="2025-05-09T17:54:18.194" v="144" actId="20577"/>
      <pc:docMkLst>
        <pc:docMk/>
      </pc:docMkLst>
      <pc:sldChg chg="modSp mod">
        <pc:chgData name="Sarah Carter" userId="4b4e2a7e9c42e1b2" providerId="LiveId" clId="{BDD65E32-07E0-4763-BDC4-51C7643FAB86}" dt="2025-05-09T17:54:18.194" v="144" actId="20577"/>
        <pc:sldMkLst>
          <pc:docMk/>
          <pc:sldMk cId="4164827680" sldId="256"/>
        </pc:sldMkLst>
        <pc:graphicFrameChg chg="mod modGraphic">
          <ac:chgData name="Sarah Carter" userId="4b4e2a7e9c42e1b2" providerId="LiveId" clId="{BDD65E32-07E0-4763-BDC4-51C7643FAB86}" dt="2025-05-09T17:54:18.194" v="144" actId="20577"/>
          <ac:graphicFrameMkLst>
            <pc:docMk/>
            <pc:sldMk cId="4164827680" sldId="256"/>
            <ac:graphicFrameMk id="5" creationId="{87C2D812-86F9-6A01-80DC-7A1FB907520B}"/>
          </ac:graphicFrameMkLst>
        </pc:graphicFrameChg>
      </pc:sldChg>
    </pc:docChg>
  </pc:docChgLst>
  <pc:docChgLst>
    <pc:chgData name="Sarah Carter" userId="4b4e2a7e9c42e1b2" providerId="LiveId" clId="{D74DA35E-F709-401E-85FE-0521932872D9}"/>
    <pc:docChg chg="custSel modSld">
      <pc:chgData name="Sarah Carter" userId="4b4e2a7e9c42e1b2" providerId="LiveId" clId="{D74DA35E-F709-401E-85FE-0521932872D9}" dt="2025-05-01T02:01:47.159" v="56" actId="947"/>
      <pc:docMkLst>
        <pc:docMk/>
      </pc:docMkLst>
      <pc:sldChg chg="addSp delSp modSp mod">
        <pc:chgData name="Sarah Carter" userId="4b4e2a7e9c42e1b2" providerId="LiveId" clId="{D74DA35E-F709-401E-85FE-0521932872D9}" dt="2025-05-01T02:01:47.159" v="56" actId="947"/>
        <pc:sldMkLst>
          <pc:docMk/>
          <pc:sldMk cId="4164827680" sldId="256"/>
        </pc:sldMkLst>
        <pc:spChg chg="add mod">
          <ac:chgData name="Sarah Carter" userId="4b4e2a7e9c42e1b2" providerId="LiveId" clId="{D74DA35E-F709-401E-85FE-0521932872D9}" dt="2025-05-01T01:57:13.361" v="1"/>
          <ac:spMkLst>
            <pc:docMk/>
            <pc:sldMk cId="4164827680" sldId="256"/>
            <ac:spMk id="3" creationId="{4DEE85EA-33D4-1F7E-6E83-D7D6A455B5F9}"/>
          </ac:spMkLst>
        </pc:spChg>
        <pc:spChg chg="add mod">
          <ac:chgData name="Sarah Carter" userId="4b4e2a7e9c42e1b2" providerId="LiveId" clId="{D74DA35E-F709-401E-85FE-0521932872D9}" dt="2025-05-01T01:59:24.356" v="51" actId="1076"/>
          <ac:spMkLst>
            <pc:docMk/>
            <pc:sldMk cId="4164827680" sldId="256"/>
            <ac:spMk id="7" creationId="{C169F27A-1AF5-078D-A671-0F4BD6F64D6C}"/>
          </ac:spMkLst>
        </pc:spChg>
        <pc:graphicFrameChg chg="mod modGraphic">
          <ac:chgData name="Sarah Carter" userId="4b4e2a7e9c42e1b2" providerId="LiveId" clId="{D74DA35E-F709-401E-85FE-0521932872D9}" dt="2025-05-01T02:01:47.159" v="56" actId="947"/>
          <ac:graphicFrameMkLst>
            <pc:docMk/>
            <pc:sldMk cId="4164827680" sldId="256"/>
            <ac:graphicFrameMk id="5" creationId="{87C2D812-86F9-6A01-80DC-7A1FB907520B}"/>
          </ac:graphicFrameMkLst>
        </pc:graphicFrameChg>
        <pc:picChg chg="add mod">
          <ac:chgData name="Sarah Carter" userId="4b4e2a7e9c42e1b2" providerId="LiveId" clId="{D74DA35E-F709-401E-85FE-0521932872D9}" dt="2025-05-01T01:57:13.361" v="1"/>
          <ac:picMkLst>
            <pc:docMk/>
            <pc:sldMk cId="4164827680" sldId="256"/>
            <ac:picMk id="2" creationId="{838A88C2-713A-310A-2075-3612AD2C119A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C013D9-BAE7-D53A-66C5-C1A6A24DC8C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57300" y="1272011"/>
            <a:ext cx="7543800" cy="2705947"/>
          </a:xfrm>
        </p:spPr>
        <p:txBody>
          <a:bodyPr anchor="b"/>
          <a:lstStyle>
            <a:lvl1pPr algn="ctr">
              <a:defRPr sz="495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2442BC2-D02C-FD10-E04E-5631391C5D0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57300" y="4082310"/>
            <a:ext cx="7543800" cy="1876530"/>
          </a:xfrm>
        </p:spPr>
        <p:txBody>
          <a:bodyPr/>
          <a:lstStyle>
            <a:lvl1pPr marL="0" indent="0" algn="ctr">
              <a:buNone/>
              <a:defRPr sz="1980"/>
            </a:lvl1pPr>
            <a:lvl2pPr marL="377190" indent="0" algn="ctr">
              <a:buNone/>
              <a:defRPr sz="1650"/>
            </a:lvl2pPr>
            <a:lvl3pPr marL="754380" indent="0" algn="ctr">
              <a:buNone/>
              <a:defRPr sz="1485"/>
            </a:lvl3pPr>
            <a:lvl4pPr marL="1131570" indent="0" algn="ctr">
              <a:buNone/>
              <a:defRPr sz="1320"/>
            </a:lvl4pPr>
            <a:lvl5pPr marL="1508760" indent="0" algn="ctr">
              <a:buNone/>
              <a:defRPr sz="1320"/>
            </a:lvl5pPr>
            <a:lvl6pPr marL="1885950" indent="0" algn="ctr">
              <a:buNone/>
              <a:defRPr sz="1320"/>
            </a:lvl6pPr>
            <a:lvl7pPr marL="2263140" indent="0" algn="ctr">
              <a:buNone/>
              <a:defRPr sz="1320"/>
            </a:lvl7pPr>
            <a:lvl8pPr marL="2640330" indent="0" algn="ctr">
              <a:buNone/>
              <a:defRPr sz="1320"/>
            </a:lvl8pPr>
            <a:lvl9pPr marL="3017520" indent="0" algn="ctr">
              <a:buNone/>
              <a:defRPr sz="132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AA49CC9-EF15-C1F1-F727-27BC7E45A9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4D0D5-4CD7-409C-A0F3-D9C5BEDD4CE3}" type="datetimeFigureOut">
              <a:rPr lang="en-US" smtClean="0"/>
              <a:t>5/9/2025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4399FD-1DDC-8DE6-BF72-60E003E183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91669FC-7653-9F54-4F4F-2137AFC4DE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624A8B-705B-487B-8D8D-0395F526FC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64584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67EB91-28A0-469F-5C0A-2C2E00C4E0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78105E0-EAA3-E16E-5C6E-A10B7BE58D2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8320ACA-29D1-11ED-EF2F-A94F11263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4D0D5-4CD7-409C-A0F3-D9C5BEDD4CE3}" type="datetimeFigureOut">
              <a:rPr lang="en-US" smtClean="0"/>
              <a:t>5/9/2025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1D02CE3-0A33-02FC-5DA2-B27FB0F8F5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865D799-1F6D-FDD7-23C7-67B0B7295A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624A8B-705B-487B-8D8D-0395F526FC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21593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3229750-820F-2580-06F2-DBA87147098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7198043" y="413808"/>
            <a:ext cx="2168843" cy="658675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F79C2C9-C814-0696-46AB-B4891DEF388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91515" y="413808"/>
            <a:ext cx="6380798" cy="658675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5338DA6-9D18-AAB5-64CC-D553337339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4D0D5-4CD7-409C-A0F3-D9C5BEDD4CE3}" type="datetimeFigureOut">
              <a:rPr lang="en-US" smtClean="0"/>
              <a:t>5/9/2025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AB119F7-B7CB-E8A8-4742-4F699AEFDE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A974117-B2E8-9BB5-1578-8CAD306DF4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624A8B-705B-487B-8D8D-0395F526FC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57377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23C9E9-1756-F7BD-F9FD-4D8C3E9329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51A4AEB-242E-45FA-B9B8-23332ABFBCC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2331073-090D-C73F-ADA4-1433FB721B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4D0D5-4CD7-409C-A0F3-D9C5BEDD4CE3}" type="datetimeFigureOut">
              <a:rPr lang="en-US" smtClean="0"/>
              <a:t>5/9/2025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3FF29F3-4EFB-58A7-F919-7DA9F38310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A118334-E741-6E29-2FE6-D119E081F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624A8B-705B-487B-8D8D-0395F526FC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37834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A966E3-4A47-8510-F827-0498C2E4C8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6276" y="1937705"/>
            <a:ext cx="8675370" cy="3233102"/>
          </a:xfrm>
        </p:spPr>
        <p:txBody>
          <a:bodyPr anchor="b"/>
          <a:lstStyle>
            <a:lvl1pPr>
              <a:defRPr sz="495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7537FF2-8DC2-557D-DDE7-FF44D6390F7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6276" y="5201393"/>
            <a:ext cx="8675370" cy="1700212"/>
          </a:xfrm>
        </p:spPr>
        <p:txBody>
          <a:bodyPr/>
          <a:lstStyle>
            <a:lvl1pPr marL="0" indent="0">
              <a:buNone/>
              <a:defRPr sz="1980">
                <a:solidFill>
                  <a:schemeClr val="tx1">
                    <a:tint val="82000"/>
                  </a:schemeClr>
                </a:solidFill>
              </a:defRPr>
            </a:lvl1pPr>
            <a:lvl2pPr marL="377190" indent="0">
              <a:buNone/>
              <a:defRPr sz="1650">
                <a:solidFill>
                  <a:schemeClr val="tx1">
                    <a:tint val="82000"/>
                  </a:schemeClr>
                </a:solidFill>
              </a:defRPr>
            </a:lvl2pPr>
            <a:lvl3pPr marL="754380" indent="0">
              <a:buNone/>
              <a:defRPr sz="1485">
                <a:solidFill>
                  <a:schemeClr val="tx1">
                    <a:tint val="82000"/>
                  </a:schemeClr>
                </a:solidFill>
              </a:defRPr>
            </a:lvl3pPr>
            <a:lvl4pPr marL="1131570" indent="0">
              <a:buNone/>
              <a:defRPr sz="1320">
                <a:solidFill>
                  <a:schemeClr val="tx1">
                    <a:tint val="82000"/>
                  </a:schemeClr>
                </a:solidFill>
              </a:defRPr>
            </a:lvl4pPr>
            <a:lvl5pPr marL="1508760" indent="0">
              <a:buNone/>
              <a:defRPr sz="1320">
                <a:solidFill>
                  <a:schemeClr val="tx1">
                    <a:tint val="82000"/>
                  </a:schemeClr>
                </a:solidFill>
              </a:defRPr>
            </a:lvl5pPr>
            <a:lvl6pPr marL="1885950" indent="0">
              <a:buNone/>
              <a:defRPr sz="1320">
                <a:solidFill>
                  <a:schemeClr val="tx1">
                    <a:tint val="82000"/>
                  </a:schemeClr>
                </a:solidFill>
              </a:defRPr>
            </a:lvl6pPr>
            <a:lvl7pPr marL="2263140" indent="0">
              <a:buNone/>
              <a:defRPr sz="1320">
                <a:solidFill>
                  <a:schemeClr val="tx1">
                    <a:tint val="82000"/>
                  </a:schemeClr>
                </a:solidFill>
              </a:defRPr>
            </a:lvl7pPr>
            <a:lvl8pPr marL="2640330" indent="0">
              <a:buNone/>
              <a:defRPr sz="1320">
                <a:solidFill>
                  <a:schemeClr val="tx1">
                    <a:tint val="82000"/>
                  </a:schemeClr>
                </a:solidFill>
              </a:defRPr>
            </a:lvl8pPr>
            <a:lvl9pPr marL="3017520" indent="0">
              <a:buNone/>
              <a:defRPr sz="132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0142021-08C1-8A1E-3CDE-4E855B8145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4D0D5-4CD7-409C-A0F3-D9C5BEDD4CE3}" type="datetimeFigureOut">
              <a:rPr lang="en-US" smtClean="0"/>
              <a:t>5/9/2025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BC03767-0EF8-179E-74FB-D27BECD18B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B07281D-F112-A292-762D-883C447F19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624A8B-705B-487B-8D8D-0395F526FC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00720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8B2011-E05A-5A85-E8CA-864467A015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7AC333C-B47B-6D52-366F-AD58ADDC776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91515" y="2069042"/>
            <a:ext cx="4274820" cy="493151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DD2CAC2-3598-39C8-2112-E67748E0D48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092065" y="2069042"/>
            <a:ext cx="4274820" cy="493151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FC7DD61-4C13-5D14-8258-CEE915ECD9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4D0D5-4CD7-409C-A0F3-D9C5BEDD4CE3}" type="datetimeFigureOut">
              <a:rPr lang="en-US" smtClean="0"/>
              <a:t>5/9/2025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8B21AF8-344F-896B-7A73-374F265B32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561B181-CA33-5CBF-6075-84AE304B5E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624A8B-705B-487B-8D8D-0395F526FC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74889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4E9C1B-B9D2-B1E9-BD99-FF569E2E84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2825" y="413810"/>
            <a:ext cx="8675370" cy="150230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CF8A9A5-CF0B-6CC8-FCB2-E13745CFE88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92826" y="1905318"/>
            <a:ext cx="4255174" cy="933767"/>
          </a:xfrm>
        </p:spPr>
        <p:txBody>
          <a:bodyPr anchor="b"/>
          <a:lstStyle>
            <a:lvl1pPr marL="0" indent="0">
              <a:buNone/>
              <a:defRPr sz="1980" b="1"/>
            </a:lvl1pPr>
            <a:lvl2pPr marL="377190" indent="0">
              <a:buNone/>
              <a:defRPr sz="1650" b="1"/>
            </a:lvl2pPr>
            <a:lvl3pPr marL="754380" indent="0">
              <a:buNone/>
              <a:defRPr sz="1485" b="1"/>
            </a:lvl3pPr>
            <a:lvl4pPr marL="1131570" indent="0">
              <a:buNone/>
              <a:defRPr sz="1320" b="1"/>
            </a:lvl4pPr>
            <a:lvl5pPr marL="1508760" indent="0">
              <a:buNone/>
              <a:defRPr sz="1320" b="1"/>
            </a:lvl5pPr>
            <a:lvl6pPr marL="1885950" indent="0">
              <a:buNone/>
              <a:defRPr sz="1320" b="1"/>
            </a:lvl6pPr>
            <a:lvl7pPr marL="2263140" indent="0">
              <a:buNone/>
              <a:defRPr sz="1320" b="1"/>
            </a:lvl7pPr>
            <a:lvl8pPr marL="2640330" indent="0">
              <a:buNone/>
              <a:defRPr sz="1320" b="1"/>
            </a:lvl8pPr>
            <a:lvl9pPr marL="3017520" indent="0">
              <a:buNone/>
              <a:defRPr sz="13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EDA8E47-B54D-DC23-F00A-8BEB7BBAE5D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92826" y="2839085"/>
            <a:ext cx="4255174" cy="41758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AAE69BD-D326-8B78-56A2-6A9D3653EBA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5092065" y="1905318"/>
            <a:ext cx="4276130" cy="933767"/>
          </a:xfrm>
        </p:spPr>
        <p:txBody>
          <a:bodyPr anchor="b"/>
          <a:lstStyle>
            <a:lvl1pPr marL="0" indent="0">
              <a:buNone/>
              <a:defRPr sz="1980" b="1"/>
            </a:lvl1pPr>
            <a:lvl2pPr marL="377190" indent="0">
              <a:buNone/>
              <a:defRPr sz="1650" b="1"/>
            </a:lvl2pPr>
            <a:lvl3pPr marL="754380" indent="0">
              <a:buNone/>
              <a:defRPr sz="1485" b="1"/>
            </a:lvl3pPr>
            <a:lvl4pPr marL="1131570" indent="0">
              <a:buNone/>
              <a:defRPr sz="1320" b="1"/>
            </a:lvl4pPr>
            <a:lvl5pPr marL="1508760" indent="0">
              <a:buNone/>
              <a:defRPr sz="1320" b="1"/>
            </a:lvl5pPr>
            <a:lvl6pPr marL="1885950" indent="0">
              <a:buNone/>
              <a:defRPr sz="1320" b="1"/>
            </a:lvl6pPr>
            <a:lvl7pPr marL="2263140" indent="0">
              <a:buNone/>
              <a:defRPr sz="1320" b="1"/>
            </a:lvl7pPr>
            <a:lvl8pPr marL="2640330" indent="0">
              <a:buNone/>
              <a:defRPr sz="1320" b="1"/>
            </a:lvl8pPr>
            <a:lvl9pPr marL="3017520" indent="0">
              <a:buNone/>
              <a:defRPr sz="13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EB7A828-64BB-7D7C-21CD-2CA2AB23BEF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5092065" y="2839085"/>
            <a:ext cx="4276130" cy="41758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F455FF0-2B82-732D-C857-6EEB521F2B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4D0D5-4CD7-409C-A0F3-D9C5BEDD4CE3}" type="datetimeFigureOut">
              <a:rPr lang="en-US" smtClean="0"/>
              <a:t>5/9/2025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343766F-D464-5258-4A3A-B0B00559ED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0C52107-2702-B3CB-BCC5-B3B757DCCD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624A8B-705B-487B-8D8D-0395F526FC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07787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B809C5-E036-8C49-4D6F-9156AE6AB6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84D8CA2-C01E-07F1-F78E-8B386F471C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4D0D5-4CD7-409C-A0F3-D9C5BEDD4CE3}" type="datetimeFigureOut">
              <a:rPr lang="en-US" smtClean="0"/>
              <a:t>5/9/2025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D1E8BB8-C6B5-A483-36FB-DA46AF5049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79832CB-8076-CC49-CE4D-F571CCA3BE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624A8B-705B-487B-8D8D-0395F526FC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27290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2316126-5FDE-F5DE-E1AA-79B7A7336F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4D0D5-4CD7-409C-A0F3-D9C5BEDD4CE3}" type="datetimeFigureOut">
              <a:rPr lang="en-US" smtClean="0"/>
              <a:t>5/9/2025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34C7C64-43A4-591B-D269-CE88908A52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4FAC52E-8C82-52AF-92BE-1730DF84DC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624A8B-705B-487B-8D8D-0395F526FC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18356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063247-C28F-157C-FF16-B21D11D136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2825" y="518160"/>
            <a:ext cx="3244096" cy="1813560"/>
          </a:xfrm>
        </p:spPr>
        <p:txBody>
          <a:bodyPr anchor="b"/>
          <a:lstStyle>
            <a:lvl1pPr>
              <a:defRPr sz="264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D97B116-32B8-0AC2-000D-3BA0A81BE35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76130" y="1119083"/>
            <a:ext cx="5092065" cy="5523442"/>
          </a:xfrm>
        </p:spPr>
        <p:txBody>
          <a:bodyPr/>
          <a:lstStyle>
            <a:lvl1pPr>
              <a:defRPr sz="2640"/>
            </a:lvl1pPr>
            <a:lvl2pPr>
              <a:defRPr sz="2310"/>
            </a:lvl2pPr>
            <a:lvl3pPr>
              <a:defRPr sz="1980"/>
            </a:lvl3pPr>
            <a:lvl4pPr>
              <a:defRPr sz="1650"/>
            </a:lvl4pPr>
            <a:lvl5pPr>
              <a:defRPr sz="1650"/>
            </a:lvl5pPr>
            <a:lvl6pPr>
              <a:defRPr sz="1650"/>
            </a:lvl6pPr>
            <a:lvl7pPr>
              <a:defRPr sz="1650"/>
            </a:lvl7pPr>
            <a:lvl8pPr>
              <a:defRPr sz="1650"/>
            </a:lvl8pPr>
            <a:lvl9pPr>
              <a:defRPr sz="165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4FCF0BD-E662-8A5A-0A3B-550C5346D77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92825" y="2331720"/>
            <a:ext cx="3244096" cy="4319800"/>
          </a:xfrm>
        </p:spPr>
        <p:txBody>
          <a:bodyPr/>
          <a:lstStyle>
            <a:lvl1pPr marL="0" indent="0">
              <a:buNone/>
              <a:defRPr sz="1320"/>
            </a:lvl1pPr>
            <a:lvl2pPr marL="377190" indent="0">
              <a:buNone/>
              <a:defRPr sz="1155"/>
            </a:lvl2pPr>
            <a:lvl3pPr marL="754380" indent="0">
              <a:buNone/>
              <a:defRPr sz="990"/>
            </a:lvl3pPr>
            <a:lvl4pPr marL="1131570" indent="0">
              <a:buNone/>
              <a:defRPr sz="825"/>
            </a:lvl4pPr>
            <a:lvl5pPr marL="1508760" indent="0">
              <a:buNone/>
              <a:defRPr sz="825"/>
            </a:lvl5pPr>
            <a:lvl6pPr marL="1885950" indent="0">
              <a:buNone/>
              <a:defRPr sz="825"/>
            </a:lvl6pPr>
            <a:lvl7pPr marL="2263140" indent="0">
              <a:buNone/>
              <a:defRPr sz="825"/>
            </a:lvl7pPr>
            <a:lvl8pPr marL="2640330" indent="0">
              <a:buNone/>
              <a:defRPr sz="825"/>
            </a:lvl8pPr>
            <a:lvl9pPr marL="3017520" indent="0">
              <a:buNone/>
              <a:defRPr sz="82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B933957-FE55-2FA9-49EB-FB2EF70B74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4D0D5-4CD7-409C-A0F3-D9C5BEDD4CE3}" type="datetimeFigureOut">
              <a:rPr lang="en-US" smtClean="0"/>
              <a:t>5/9/2025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455845E-1D52-4506-915D-F2CE11EEC1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70AC88D-0596-3C52-86C1-E11112448E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624A8B-705B-487B-8D8D-0395F526FC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28917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981F29-67D2-1126-777B-7D33228CFB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2825" y="518160"/>
            <a:ext cx="3244096" cy="1813560"/>
          </a:xfrm>
        </p:spPr>
        <p:txBody>
          <a:bodyPr anchor="b"/>
          <a:lstStyle>
            <a:lvl1pPr>
              <a:defRPr sz="264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FA14A14-00D4-4DCE-7BD1-33FBB1BE9A8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276130" y="1119083"/>
            <a:ext cx="5092065" cy="5523442"/>
          </a:xfrm>
        </p:spPr>
        <p:txBody>
          <a:bodyPr/>
          <a:lstStyle>
            <a:lvl1pPr marL="0" indent="0">
              <a:buNone/>
              <a:defRPr sz="2640"/>
            </a:lvl1pPr>
            <a:lvl2pPr marL="377190" indent="0">
              <a:buNone/>
              <a:defRPr sz="2310"/>
            </a:lvl2pPr>
            <a:lvl3pPr marL="754380" indent="0">
              <a:buNone/>
              <a:defRPr sz="1980"/>
            </a:lvl3pPr>
            <a:lvl4pPr marL="1131570" indent="0">
              <a:buNone/>
              <a:defRPr sz="1650"/>
            </a:lvl4pPr>
            <a:lvl5pPr marL="1508760" indent="0">
              <a:buNone/>
              <a:defRPr sz="1650"/>
            </a:lvl5pPr>
            <a:lvl6pPr marL="1885950" indent="0">
              <a:buNone/>
              <a:defRPr sz="1650"/>
            </a:lvl6pPr>
            <a:lvl7pPr marL="2263140" indent="0">
              <a:buNone/>
              <a:defRPr sz="1650"/>
            </a:lvl7pPr>
            <a:lvl8pPr marL="2640330" indent="0">
              <a:buNone/>
              <a:defRPr sz="1650"/>
            </a:lvl8pPr>
            <a:lvl9pPr marL="3017520" indent="0">
              <a:buNone/>
              <a:defRPr sz="165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F1E2CB6-C84A-D94F-E0CE-6268E3C6370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92825" y="2331720"/>
            <a:ext cx="3244096" cy="4319800"/>
          </a:xfrm>
        </p:spPr>
        <p:txBody>
          <a:bodyPr/>
          <a:lstStyle>
            <a:lvl1pPr marL="0" indent="0">
              <a:buNone/>
              <a:defRPr sz="1320"/>
            </a:lvl1pPr>
            <a:lvl2pPr marL="377190" indent="0">
              <a:buNone/>
              <a:defRPr sz="1155"/>
            </a:lvl2pPr>
            <a:lvl3pPr marL="754380" indent="0">
              <a:buNone/>
              <a:defRPr sz="990"/>
            </a:lvl3pPr>
            <a:lvl4pPr marL="1131570" indent="0">
              <a:buNone/>
              <a:defRPr sz="825"/>
            </a:lvl4pPr>
            <a:lvl5pPr marL="1508760" indent="0">
              <a:buNone/>
              <a:defRPr sz="825"/>
            </a:lvl5pPr>
            <a:lvl6pPr marL="1885950" indent="0">
              <a:buNone/>
              <a:defRPr sz="825"/>
            </a:lvl6pPr>
            <a:lvl7pPr marL="2263140" indent="0">
              <a:buNone/>
              <a:defRPr sz="825"/>
            </a:lvl7pPr>
            <a:lvl8pPr marL="2640330" indent="0">
              <a:buNone/>
              <a:defRPr sz="825"/>
            </a:lvl8pPr>
            <a:lvl9pPr marL="3017520" indent="0">
              <a:buNone/>
              <a:defRPr sz="82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7225414-F86D-4CD6-4582-89BF82E482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4D0D5-4CD7-409C-A0F3-D9C5BEDD4CE3}" type="datetimeFigureOut">
              <a:rPr lang="en-US" smtClean="0"/>
              <a:t>5/9/2025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2428719-F51A-1261-5693-BA4FC62B7C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ECBB3F6-28DB-437B-EBA7-CF5965E59F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624A8B-705B-487B-8D8D-0395F526FC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7378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2A37B46-EBCE-9480-94B6-0820204CAD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1515" y="413810"/>
            <a:ext cx="8675370" cy="15023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14DD26A-6736-5B05-FC06-AD40FF31521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91515" y="2069042"/>
            <a:ext cx="8675370" cy="49315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033C7A-8DAB-0A42-DB9C-452FA896011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AB4D0D5-4CD7-409C-A0F3-D9C5BEDD4CE3}" type="datetimeFigureOut">
              <a:rPr lang="en-US" smtClean="0"/>
              <a:t>5/9/2025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27B62CE-E9EE-E403-273F-9E00C57592C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250DF7C-7548-FCA3-795F-4431E09E033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3624A8B-705B-487B-8D8D-0395F526FC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36397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754380" rtl="0" eaLnBrk="1" latinLnBrk="0" hangingPunct="1">
        <a:lnSpc>
          <a:spcPct val="90000"/>
        </a:lnSpc>
        <a:spcBef>
          <a:spcPct val="0"/>
        </a:spcBef>
        <a:buNone/>
        <a:defRPr sz="363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595" indent="-188595" algn="l" defTabSz="754380" rtl="0" eaLnBrk="1" latinLnBrk="0" hangingPunct="1">
        <a:lnSpc>
          <a:spcPct val="90000"/>
        </a:lnSpc>
        <a:spcBef>
          <a:spcPts val="825"/>
        </a:spcBef>
        <a:buFont typeface="Arial" panose="020B0604020202020204" pitchFamily="34" charset="0"/>
        <a:buChar char="•"/>
        <a:defRPr sz="2310" kern="1200">
          <a:solidFill>
            <a:schemeClr val="tx1"/>
          </a:solidFill>
          <a:latin typeface="+mn-lt"/>
          <a:ea typeface="+mn-ea"/>
          <a:cs typeface="+mn-cs"/>
        </a:defRPr>
      </a:lvl1pPr>
      <a:lvl2pPr marL="565785" indent="-188595" algn="l" defTabSz="754380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2pPr>
      <a:lvl3pPr marL="942975" indent="-188595" algn="l" defTabSz="754380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650" kern="1200">
          <a:solidFill>
            <a:schemeClr val="tx1"/>
          </a:solidFill>
          <a:latin typeface="+mn-lt"/>
          <a:ea typeface="+mn-ea"/>
          <a:cs typeface="+mn-cs"/>
        </a:defRPr>
      </a:lvl3pPr>
      <a:lvl4pPr marL="1320165" indent="-188595" algn="l" defTabSz="754380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5" kern="1200">
          <a:solidFill>
            <a:schemeClr val="tx1"/>
          </a:solidFill>
          <a:latin typeface="+mn-lt"/>
          <a:ea typeface="+mn-ea"/>
          <a:cs typeface="+mn-cs"/>
        </a:defRPr>
      </a:lvl4pPr>
      <a:lvl5pPr marL="1697355" indent="-188595" algn="l" defTabSz="754380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5" kern="1200">
          <a:solidFill>
            <a:schemeClr val="tx1"/>
          </a:solidFill>
          <a:latin typeface="+mn-lt"/>
          <a:ea typeface="+mn-ea"/>
          <a:cs typeface="+mn-cs"/>
        </a:defRPr>
      </a:lvl5pPr>
      <a:lvl6pPr marL="2074545" indent="-188595" algn="l" defTabSz="754380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5" kern="1200">
          <a:solidFill>
            <a:schemeClr val="tx1"/>
          </a:solidFill>
          <a:latin typeface="+mn-lt"/>
          <a:ea typeface="+mn-ea"/>
          <a:cs typeface="+mn-cs"/>
        </a:defRPr>
      </a:lvl6pPr>
      <a:lvl7pPr marL="2451735" indent="-188595" algn="l" defTabSz="754380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5" kern="1200">
          <a:solidFill>
            <a:schemeClr val="tx1"/>
          </a:solidFill>
          <a:latin typeface="+mn-lt"/>
          <a:ea typeface="+mn-ea"/>
          <a:cs typeface="+mn-cs"/>
        </a:defRPr>
      </a:lvl7pPr>
      <a:lvl8pPr marL="2828925" indent="-188595" algn="l" defTabSz="754380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5" kern="1200">
          <a:solidFill>
            <a:schemeClr val="tx1"/>
          </a:solidFill>
          <a:latin typeface="+mn-lt"/>
          <a:ea typeface="+mn-ea"/>
          <a:cs typeface="+mn-cs"/>
        </a:defRPr>
      </a:lvl8pPr>
      <a:lvl9pPr marL="3206115" indent="-188595" algn="l" defTabSz="754380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4380" rtl="0" eaLnBrk="1" latinLnBrk="0" hangingPunct="1">
        <a:defRPr sz="1485" kern="1200">
          <a:solidFill>
            <a:schemeClr val="tx1"/>
          </a:solidFill>
          <a:latin typeface="+mn-lt"/>
          <a:ea typeface="+mn-ea"/>
          <a:cs typeface="+mn-cs"/>
        </a:defRPr>
      </a:lvl1pPr>
      <a:lvl2pPr marL="377190" algn="l" defTabSz="754380" rtl="0" eaLnBrk="1" latinLnBrk="0" hangingPunct="1">
        <a:defRPr sz="1485" kern="1200">
          <a:solidFill>
            <a:schemeClr val="tx1"/>
          </a:solidFill>
          <a:latin typeface="+mn-lt"/>
          <a:ea typeface="+mn-ea"/>
          <a:cs typeface="+mn-cs"/>
        </a:defRPr>
      </a:lvl2pPr>
      <a:lvl3pPr marL="754380" algn="l" defTabSz="754380" rtl="0" eaLnBrk="1" latinLnBrk="0" hangingPunct="1">
        <a:defRPr sz="1485" kern="1200">
          <a:solidFill>
            <a:schemeClr val="tx1"/>
          </a:solidFill>
          <a:latin typeface="+mn-lt"/>
          <a:ea typeface="+mn-ea"/>
          <a:cs typeface="+mn-cs"/>
        </a:defRPr>
      </a:lvl3pPr>
      <a:lvl4pPr marL="1131570" algn="l" defTabSz="754380" rtl="0" eaLnBrk="1" latinLnBrk="0" hangingPunct="1">
        <a:defRPr sz="1485" kern="1200">
          <a:solidFill>
            <a:schemeClr val="tx1"/>
          </a:solidFill>
          <a:latin typeface="+mn-lt"/>
          <a:ea typeface="+mn-ea"/>
          <a:cs typeface="+mn-cs"/>
        </a:defRPr>
      </a:lvl4pPr>
      <a:lvl5pPr marL="1508760" algn="l" defTabSz="754380" rtl="0" eaLnBrk="1" latinLnBrk="0" hangingPunct="1">
        <a:defRPr sz="1485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algn="l" defTabSz="754380" rtl="0" eaLnBrk="1" latinLnBrk="0" hangingPunct="1">
        <a:defRPr sz="1485" kern="1200">
          <a:solidFill>
            <a:schemeClr val="tx1"/>
          </a:solidFill>
          <a:latin typeface="+mn-lt"/>
          <a:ea typeface="+mn-ea"/>
          <a:cs typeface="+mn-cs"/>
        </a:defRPr>
      </a:lvl6pPr>
      <a:lvl7pPr marL="2263140" algn="l" defTabSz="754380" rtl="0" eaLnBrk="1" latinLnBrk="0" hangingPunct="1">
        <a:defRPr sz="1485" kern="1200">
          <a:solidFill>
            <a:schemeClr val="tx1"/>
          </a:solidFill>
          <a:latin typeface="+mn-lt"/>
          <a:ea typeface="+mn-ea"/>
          <a:cs typeface="+mn-cs"/>
        </a:defRPr>
      </a:lvl7pPr>
      <a:lvl8pPr marL="2640330" algn="l" defTabSz="754380" rtl="0" eaLnBrk="1" latinLnBrk="0" hangingPunct="1">
        <a:defRPr sz="1485" kern="1200">
          <a:solidFill>
            <a:schemeClr val="tx1"/>
          </a:solidFill>
          <a:latin typeface="+mn-lt"/>
          <a:ea typeface="+mn-ea"/>
          <a:cs typeface="+mn-cs"/>
        </a:defRPr>
      </a:lvl8pPr>
      <a:lvl9pPr marL="3017520" algn="l" defTabSz="754380" rtl="0" eaLnBrk="1" latinLnBrk="0" hangingPunct="1">
        <a:defRPr sz="148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87C2D812-86F9-6A01-80DC-7A1FB907520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91945116"/>
              </p:ext>
            </p:extLst>
          </p:nvPr>
        </p:nvGraphicFramePr>
        <p:xfrm>
          <a:off x="457203" y="1108270"/>
          <a:ext cx="9143994" cy="5943591"/>
        </p:xfrm>
        <a:graphic>
          <a:graphicData uri="http://schemas.openxmlformats.org/drawingml/2006/table">
            <a:tbl>
              <a:tblPr/>
              <a:tblGrid>
                <a:gridCol w="179294">
                  <a:extLst>
                    <a:ext uri="{9D8B030D-6E8A-4147-A177-3AD203B41FA5}">
                      <a16:colId xmlns:a16="http://schemas.microsoft.com/office/drawing/2014/main" val="2856840565"/>
                    </a:ext>
                  </a:extLst>
                </a:gridCol>
                <a:gridCol w="179294">
                  <a:extLst>
                    <a:ext uri="{9D8B030D-6E8A-4147-A177-3AD203B41FA5}">
                      <a16:colId xmlns:a16="http://schemas.microsoft.com/office/drawing/2014/main" val="3971362495"/>
                    </a:ext>
                  </a:extLst>
                </a:gridCol>
                <a:gridCol w="179294">
                  <a:extLst>
                    <a:ext uri="{9D8B030D-6E8A-4147-A177-3AD203B41FA5}">
                      <a16:colId xmlns:a16="http://schemas.microsoft.com/office/drawing/2014/main" val="1727989287"/>
                    </a:ext>
                  </a:extLst>
                </a:gridCol>
                <a:gridCol w="179294">
                  <a:extLst>
                    <a:ext uri="{9D8B030D-6E8A-4147-A177-3AD203B41FA5}">
                      <a16:colId xmlns:a16="http://schemas.microsoft.com/office/drawing/2014/main" val="3221027114"/>
                    </a:ext>
                  </a:extLst>
                </a:gridCol>
                <a:gridCol w="179294">
                  <a:extLst>
                    <a:ext uri="{9D8B030D-6E8A-4147-A177-3AD203B41FA5}">
                      <a16:colId xmlns:a16="http://schemas.microsoft.com/office/drawing/2014/main" val="2404837062"/>
                    </a:ext>
                  </a:extLst>
                </a:gridCol>
                <a:gridCol w="179294">
                  <a:extLst>
                    <a:ext uri="{9D8B030D-6E8A-4147-A177-3AD203B41FA5}">
                      <a16:colId xmlns:a16="http://schemas.microsoft.com/office/drawing/2014/main" val="1936106132"/>
                    </a:ext>
                  </a:extLst>
                </a:gridCol>
                <a:gridCol w="179294">
                  <a:extLst>
                    <a:ext uri="{9D8B030D-6E8A-4147-A177-3AD203B41FA5}">
                      <a16:colId xmlns:a16="http://schemas.microsoft.com/office/drawing/2014/main" val="334598662"/>
                    </a:ext>
                  </a:extLst>
                </a:gridCol>
                <a:gridCol w="179294">
                  <a:extLst>
                    <a:ext uri="{9D8B030D-6E8A-4147-A177-3AD203B41FA5}">
                      <a16:colId xmlns:a16="http://schemas.microsoft.com/office/drawing/2014/main" val="2806049254"/>
                    </a:ext>
                  </a:extLst>
                </a:gridCol>
                <a:gridCol w="179294">
                  <a:extLst>
                    <a:ext uri="{9D8B030D-6E8A-4147-A177-3AD203B41FA5}">
                      <a16:colId xmlns:a16="http://schemas.microsoft.com/office/drawing/2014/main" val="824814263"/>
                    </a:ext>
                  </a:extLst>
                </a:gridCol>
                <a:gridCol w="179294">
                  <a:extLst>
                    <a:ext uri="{9D8B030D-6E8A-4147-A177-3AD203B41FA5}">
                      <a16:colId xmlns:a16="http://schemas.microsoft.com/office/drawing/2014/main" val="2856305987"/>
                    </a:ext>
                  </a:extLst>
                </a:gridCol>
                <a:gridCol w="179294">
                  <a:extLst>
                    <a:ext uri="{9D8B030D-6E8A-4147-A177-3AD203B41FA5}">
                      <a16:colId xmlns:a16="http://schemas.microsoft.com/office/drawing/2014/main" val="4278699596"/>
                    </a:ext>
                  </a:extLst>
                </a:gridCol>
                <a:gridCol w="179294">
                  <a:extLst>
                    <a:ext uri="{9D8B030D-6E8A-4147-A177-3AD203B41FA5}">
                      <a16:colId xmlns:a16="http://schemas.microsoft.com/office/drawing/2014/main" val="3716533238"/>
                    </a:ext>
                  </a:extLst>
                </a:gridCol>
                <a:gridCol w="179294">
                  <a:extLst>
                    <a:ext uri="{9D8B030D-6E8A-4147-A177-3AD203B41FA5}">
                      <a16:colId xmlns:a16="http://schemas.microsoft.com/office/drawing/2014/main" val="9535246"/>
                    </a:ext>
                  </a:extLst>
                </a:gridCol>
                <a:gridCol w="179294">
                  <a:extLst>
                    <a:ext uri="{9D8B030D-6E8A-4147-A177-3AD203B41FA5}">
                      <a16:colId xmlns:a16="http://schemas.microsoft.com/office/drawing/2014/main" val="1907174894"/>
                    </a:ext>
                  </a:extLst>
                </a:gridCol>
                <a:gridCol w="179294">
                  <a:extLst>
                    <a:ext uri="{9D8B030D-6E8A-4147-A177-3AD203B41FA5}">
                      <a16:colId xmlns:a16="http://schemas.microsoft.com/office/drawing/2014/main" val="1236385786"/>
                    </a:ext>
                  </a:extLst>
                </a:gridCol>
                <a:gridCol w="179294">
                  <a:extLst>
                    <a:ext uri="{9D8B030D-6E8A-4147-A177-3AD203B41FA5}">
                      <a16:colId xmlns:a16="http://schemas.microsoft.com/office/drawing/2014/main" val="3605972015"/>
                    </a:ext>
                  </a:extLst>
                </a:gridCol>
                <a:gridCol w="179294">
                  <a:extLst>
                    <a:ext uri="{9D8B030D-6E8A-4147-A177-3AD203B41FA5}">
                      <a16:colId xmlns:a16="http://schemas.microsoft.com/office/drawing/2014/main" val="661381301"/>
                    </a:ext>
                  </a:extLst>
                </a:gridCol>
                <a:gridCol w="179294">
                  <a:extLst>
                    <a:ext uri="{9D8B030D-6E8A-4147-A177-3AD203B41FA5}">
                      <a16:colId xmlns:a16="http://schemas.microsoft.com/office/drawing/2014/main" val="541208373"/>
                    </a:ext>
                  </a:extLst>
                </a:gridCol>
                <a:gridCol w="179294">
                  <a:extLst>
                    <a:ext uri="{9D8B030D-6E8A-4147-A177-3AD203B41FA5}">
                      <a16:colId xmlns:a16="http://schemas.microsoft.com/office/drawing/2014/main" val="3586546075"/>
                    </a:ext>
                  </a:extLst>
                </a:gridCol>
                <a:gridCol w="179294">
                  <a:extLst>
                    <a:ext uri="{9D8B030D-6E8A-4147-A177-3AD203B41FA5}">
                      <a16:colId xmlns:a16="http://schemas.microsoft.com/office/drawing/2014/main" val="702048647"/>
                    </a:ext>
                  </a:extLst>
                </a:gridCol>
                <a:gridCol w="179294">
                  <a:extLst>
                    <a:ext uri="{9D8B030D-6E8A-4147-A177-3AD203B41FA5}">
                      <a16:colId xmlns:a16="http://schemas.microsoft.com/office/drawing/2014/main" val="2030293700"/>
                    </a:ext>
                  </a:extLst>
                </a:gridCol>
                <a:gridCol w="179294">
                  <a:extLst>
                    <a:ext uri="{9D8B030D-6E8A-4147-A177-3AD203B41FA5}">
                      <a16:colId xmlns:a16="http://schemas.microsoft.com/office/drawing/2014/main" val="936575291"/>
                    </a:ext>
                  </a:extLst>
                </a:gridCol>
                <a:gridCol w="179294">
                  <a:extLst>
                    <a:ext uri="{9D8B030D-6E8A-4147-A177-3AD203B41FA5}">
                      <a16:colId xmlns:a16="http://schemas.microsoft.com/office/drawing/2014/main" val="3811679222"/>
                    </a:ext>
                  </a:extLst>
                </a:gridCol>
                <a:gridCol w="179294">
                  <a:extLst>
                    <a:ext uri="{9D8B030D-6E8A-4147-A177-3AD203B41FA5}">
                      <a16:colId xmlns:a16="http://schemas.microsoft.com/office/drawing/2014/main" val="2714393441"/>
                    </a:ext>
                  </a:extLst>
                </a:gridCol>
                <a:gridCol w="179294">
                  <a:extLst>
                    <a:ext uri="{9D8B030D-6E8A-4147-A177-3AD203B41FA5}">
                      <a16:colId xmlns:a16="http://schemas.microsoft.com/office/drawing/2014/main" val="1156406440"/>
                    </a:ext>
                  </a:extLst>
                </a:gridCol>
                <a:gridCol w="179294">
                  <a:extLst>
                    <a:ext uri="{9D8B030D-6E8A-4147-A177-3AD203B41FA5}">
                      <a16:colId xmlns:a16="http://schemas.microsoft.com/office/drawing/2014/main" val="713265488"/>
                    </a:ext>
                  </a:extLst>
                </a:gridCol>
                <a:gridCol w="179294">
                  <a:extLst>
                    <a:ext uri="{9D8B030D-6E8A-4147-A177-3AD203B41FA5}">
                      <a16:colId xmlns:a16="http://schemas.microsoft.com/office/drawing/2014/main" val="444089073"/>
                    </a:ext>
                  </a:extLst>
                </a:gridCol>
                <a:gridCol w="179294">
                  <a:extLst>
                    <a:ext uri="{9D8B030D-6E8A-4147-A177-3AD203B41FA5}">
                      <a16:colId xmlns:a16="http://schemas.microsoft.com/office/drawing/2014/main" val="709320806"/>
                    </a:ext>
                  </a:extLst>
                </a:gridCol>
                <a:gridCol w="179294">
                  <a:extLst>
                    <a:ext uri="{9D8B030D-6E8A-4147-A177-3AD203B41FA5}">
                      <a16:colId xmlns:a16="http://schemas.microsoft.com/office/drawing/2014/main" val="3549205618"/>
                    </a:ext>
                  </a:extLst>
                </a:gridCol>
                <a:gridCol w="179294">
                  <a:extLst>
                    <a:ext uri="{9D8B030D-6E8A-4147-A177-3AD203B41FA5}">
                      <a16:colId xmlns:a16="http://schemas.microsoft.com/office/drawing/2014/main" val="2948242335"/>
                    </a:ext>
                  </a:extLst>
                </a:gridCol>
                <a:gridCol w="179294">
                  <a:extLst>
                    <a:ext uri="{9D8B030D-6E8A-4147-A177-3AD203B41FA5}">
                      <a16:colId xmlns:a16="http://schemas.microsoft.com/office/drawing/2014/main" val="1828780316"/>
                    </a:ext>
                  </a:extLst>
                </a:gridCol>
                <a:gridCol w="179294">
                  <a:extLst>
                    <a:ext uri="{9D8B030D-6E8A-4147-A177-3AD203B41FA5}">
                      <a16:colId xmlns:a16="http://schemas.microsoft.com/office/drawing/2014/main" val="2010822665"/>
                    </a:ext>
                  </a:extLst>
                </a:gridCol>
                <a:gridCol w="179294">
                  <a:extLst>
                    <a:ext uri="{9D8B030D-6E8A-4147-A177-3AD203B41FA5}">
                      <a16:colId xmlns:a16="http://schemas.microsoft.com/office/drawing/2014/main" val="2613331737"/>
                    </a:ext>
                  </a:extLst>
                </a:gridCol>
                <a:gridCol w="179294">
                  <a:extLst>
                    <a:ext uri="{9D8B030D-6E8A-4147-A177-3AD203B41FA5}">
                      <a16:colId xmlns:a16="http://schemas.microsoft.com/office/drawing/2014/main" val="3845125741"/>
                    </a:ext>
                  </a:extLst>
                </a:gridCol>
                <a:gridCol w="179294">
                  <a:extLst>
                    <a:ext uri="{9D8B030D-6E8A-4147-A177-3AD203B41FA5}">
                      <a16:colId xmlns:a16="http://schemas.microsoft.com/office/drawing/2014/main" val="4293058764"/>
                    </a:ext>
                  </a:extLst>
                </a:gridCol>
                <a:gridCol w="179294">
                  <a:extLst>
                    <a:ext uri="{9D8B030D-6E8A-4147-A177-3AD203B41FA5}">
                      <a16:colId xmlns:a16="http://schemas.microsoft.com/office/drawing/2014/main" val="3558178466"/>
                    </a:ext>
                  </a:extLst>
                </a:gridCol>
                <a:gridCol w="179294">
                  <a:extLst>
                    <a:ext uri="{9D8B030D-6E8A-4147-A177-3AD203B41FA5}">
                      <a16:colId xmlns:a16="http://schemas.microsoft.com/office/drawing/2014/main" val="1552505074"/>
                    </a:ext>
                  </a:extLst>
                </a:gridCol>
                <a:gridCol w="179294">
                  <a:extLst>
                    <a:ext uri="{9D8B030D-6E8A-4147-A177-3AD203B41FA5}">
                      <a16:colId xmlns:a16="http://schemas.microsoft.com/office/drawing/2014/main" val="4161987"/>
                    </a:ext>
                  </a:extLst>
                </a:gridCol>
                <a:gridCol w="179294">
                  <a:extLst>
                    <a:ext uri="{9D8B030D-6E8A-4147-A177-3AD203B41FA5}">
                      <a16:colId xmlns:a16="http://schemas.microsoft.com/office/drawing/2014/main" val="3374818586"/>
                    </a:ext>
                  </a:extLst>
                </a:gridCol>
                <a:gridCol w="179294">
                  <a:extLst>
                    <a:ext uri="{9D8B030D-6E8A-4147-A177-3AD203B41FA5}">
                      <a16:colId xmlns:a16="http://schemas.microsoft.com/office/drawing/2014/main" val="2898559271"/>
                    </a:ext>
                  </a:extLst>
                </a:gridCol>
                <a:gridCol w="179294">
                  <a:extLst>
                    <a:ext uri="{9D8B030D-6E8A-4147-A177-3AD203B41FA5}">
                      <a16:colId xmlns:a16="http://schemas.microsoft.com/office/drawing/2014/main" val="3136103084"/>
                    </a:ext>
                  </a:extLst>
                </a:gridCol>
                <a:gridCol w="179294">
                  <a:extLst>
                    <a:ext uri="{9D8B030D-6E8A-4147-A177-3AD203B41FA5}">
                      <a16:colId xmlns:a16="http://schemas.microsoft.com/office/drawing/2014/main" val="1246666599"/>
                    </a:ext>
                  </a:extLst>
                </a:gridCol>
                <a:gridCol w="179294">
                  <a:extLst>
                    <a:ext uri="{9D8B030D-6E8A-4147-A177-3AD203B41FA5}">
                      <a16:colId xmlns:a16="http://schemas.microsoft.com/office/drawing/2014/main" val="2882763917"/>
                    </a:ext>
                  </a:extLst>
                </a:gridCol>
                <a:gridCol w="179294">
                  <a:extLst>
                    <a:ext uri="{9D8B030D-6E8A-4147-A177-3AD203B41FA5}">
                      <a16:colId xmlns:a16="http://schemas.microsoft.com/office/drawing/2014/main" val="224826933"/>
                    </a:ext>
                  </a:extLst>
                </a:gridCol>
                <a:gridCol w="179294">
                  <a:extLst>
                    <a:ext uri="{9D8B030D-6E8A-4147-A177-3AD203B41FA5}">
                      <a16:colId xmlns:a16="http://schemas.microsoft.com/office/drawing/2014/main" val="331441457"/>
                    </a:ext>
                  </a:extLst>
                </a:gridCol>
                <a:gridCol w="179294">
                  <a:extLst>
                    <a:ext uri="{9D8B030D-6E8A-4147-A177-3AD203B41FA5}">
                      <a16:colId xmlns:a16="http://schemas.microsoft.com/office/drawing/2014/main" val="2823500439"/>
                    </a:ext>
                  </a:extLst>
                </a:gridCol>
                <a:gridCol w="179294">
                  <a:extLst>
                    <a:ext uri="{9D8B030D-6E8A-4147-A177-3AD203B41FA5}">
                      <a16:colId xmlns:a16="http://schemas.microsoft.com/office/drawing/2014/main" val="1554494791"/>
                    </a:ext>
                  </a:extLst>
                </a:gridCol>
                <a:gridCol w="179294">
                  <a:extLst>
                    <a:ext uri="{9D8B030D-6E8A-4147-A177-3AD203B41FA5}">
                      <a16:colId xmlns:a16="http://schemas.microsoft.com/office/drawing/2014/main" val="104089841"/>
                    </a:ext>
                  </a:extLst>
                </a:gridCol>
                <a:gridCol w="179294">
                  <a:extLst>
                    <a:ext uri="{9D8B030D-6E8A-4147-A177-3AD203B41FA5}">
                      <a16:colId xmlns:a16="http://schemas.microsoft.com/office/drawing/2014/main" val="2609024224"/>
                    </a:ext>
                  </a:extLst>
                </a:gridCol>
                <a:gridCol w="179294">
                  <a:extLst>
                    <a:ext uri="{9D8B030D-6E8A-4147-A177-3AD203B41FA5}">
                      <a16:colId xmlns:a16="http://schemas.microsoft.com/office/drawing/2014/main" val="1156176928"/>
                    </a:ext>
                  </a:extLst>
                </a:gridCol>
                <a:gridCol w="179294">
                  <a:extLst>
                    <a:ext uri="{9D8B030D-6E8A-4147-A177-3AD203B41FA5}">
                      <a16:colId xmlns:a16="http://schemas.microsoft.com/office/drawing/2014/main" val="861445788"/>
                    </a:ext>
                  </a:extLst>
                </a:gridCol>
              </a:tblGrid>
              <a:tr h="116541"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1" i="0" u="none" strike="noStrike" spc="-30" baseline="0" dirty="0">
                          <a:solidFill>
                            <a:srgbClr val="FFFFFF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1" i="0" u="none" strike="noStrike" spc="-30" baseline="0" dirty="0">
                          <a:solidFill>
                            <a:srgbClr val="FFFFFF"/>
                          </a:solidFill>
                          <a:effectLst/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1" i="0" u="none" strike="noStrike" spc="-30" baseline="0" dirty="0">
                          <a:solidFill>
                            <a:srgbClr val="FFFFFF"/>
                          </a:solidFill>
                          <a:effectLst/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1" i="0" u="none" strike="noStrike" spc="-30" baseline="0">
                          <a:solidFill>
                            <a:srgbClr val="FFFFFF"/>
                          </a:solidFill>
                          <a:effectLst/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1" i="0" u="none" strike="noStrike" spc="-30" baseline="0" dirty="0">
                          <a:solidFill>
                            <a:srgbClr val="FFFFFF"/>
                          </a:solidFill>
                          <a:effectLst/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1" i="0" u="none" strike="noStrike" spc="-30" baseline="0" dirty="0">
                          <a:solidFill>
                            <a:srgbClr val="FFFFFF"/>
                          </a:solidFill>
                          <a:effectLst/>
                          <a:latin typeface="Century Gothic" panose="020B0502020202020204" pitchFamily="34" charset="0"/>
                        </a:rPr>
                        <a:t>5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1" i="0" u="none" strike="noStrike" spc="-30" baseline="0">
                          <a:solidFill>
                            <a:srgbClr val="FFFFFF"/>
                          </a:solidFill>
                          <a:effectLst/>
                          <a:latin typeface="Century Gothic" panose="020B0502020202020204" pitchFamily="34" charset="0"/>
                        </a:rPr>
                        <a:t>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1" i="0" u="none" strike="noStrike" spc="-30" baseline="0" dirty="0">
                          <a:solidFill>
                            <a:srgbClr val="FFFFFF"/>
                          </a:solidFill>
                          <a:effectLst/>
                          <a:latin typeface="Century Gothic" panose="020B0502020202020204" pitchFamily="34" charset="0"/>
                        </a:rPr>
                        <a:t>7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1" i="0" u="none" strike="noStrike" spc="-30" baseline="0" dirty="0">
                          <a:solidFill>
                            <a:srgbClr val="FFFFFF"/>
                          </a:solidFill>
                          <a:effectLst/>
                          <a:latin typeface="Century Gothic" panose="020B0502020202020204" pitchFamily="34" charset="0"/>
                        </a:rPr>
                        <a:t>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1" i="0" u="none" strike="noStrike" spc="-30" baseline="0" dirty="0">
                          <a:solidFill>
                            <a:srgbClr val="FFFFFF"/>
                          </a:solidFill>
                          <a:effectLst/>
                          <a:latin typeface="Century Gothic" panose="020B0502020202020204" pitchFamily="34" charset="0"/>
                        </a:rPr>
                        <a:t>9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1" i="0" u="none" strike="noStrike" spc="-30" baseline="0" dirty="0">
                          <a:solidFill>
                            <a:srgbClr val="FFFFFF"/>
                          </a:solidFill>
                          <a:effectLst/>
                          <a:latin typeface="Century Gothic" panose="020B0502020202020204" pitchFamily="34" charset="0"/>
                        </a:rPr>
                        <a:t>10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1" i="0" u="none" strike="noStrike" spc="-30" baseline="0">
                          <a:solidFill>
                            <a:srgbClr val="FFFFFF"/>
                          </a:solidFill>
                          <a:effectLst/>
                          <a:latin typeface="Century Gothic" panose="020B0502020202020204" pitchFamily="34" charset="0"/>
                        </a:rPr>
                        <a:t>11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1" i="0" u="none" strike="noStrike" spc="-30" baseline="0" dirty="0">
                          <a:solidFill>
                            <a:srgbClr val="FFFFFF"/>
                          </a:solidFill>
                          <a:effectLst/>
                          <a:latin typeface="Century Gothic" panose="020B0502020202020204" pitchFamily="34" charset="0"/>
                        </a:rPr>
                        <a:t>12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1" i="0" u="none" strike="noStrike" spc="-30" baseline="0" dirty="0">
                          <a:solidFill>
                            <a:srgbClr val="FFFFFF"/>
                          </a:solidFill>
                          <a:effectLst/>
                          <a:latin typeface="Century Gothic" panose="020B0502020202020204" pitchFamily="34" charset="0"/>
                        </a:rPr>
                        <a:t>13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1" i="0" u="none" strike="noStrike" spc="-30" baseline="0">
                          <a:solidFill>
                            <a:srgbClr val="FFFFFF"/>
                          </a:solidFill>
                          <a:effectLst/>
                          <a:latin typeface="Century Gothic" panose="020B0502020202020204" pitchFamily="34" charset="0"/>
                        </a:rPr>
                        <a:t>14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1" i="0" u="none" strike="noStrike" spc="-30" baseline="0">
                          <a:solidFill>
                            <a:srgbClr val="FFFFFF"/>
                          </a:solidFill>
                          <a:effectLst/>
                          <a:latin typeface="Century Gothic" panose="020B0502020202020204" pitchFamily="34" charset="0"/>
                        </a:rPr>
                        <a:t>15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1" i="0" u="none" strike="noStrike" spc="-30" baseline="0">
                          <a:solidFill>
                            <a:srgbClr val="FFFFFF"/>
                          </a:solidFill>
                          <a:effectLst/>
                          <a:latin typeface="Century Gothic" panose="020B0502020202020204" pitchFamily="34" charset="0"/>
                        </a:rPr>
                        <a:t>16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1" i="0" u="none" strike="noStrike" spc="-30" baseline="0">
                          <a:solidFill>
                            <a:srgbClr val="FFFFFF"/>
                          </a:solidFill>
                          <a:effectLst/>
                          <a:latin typeface="Century Gothic" panose="020B0502020202020204" pitchFamily="34" charset="0"/>
                        </a:rPr>
                        <a:t>17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1" i="0" u="none" strike="noStrike" spc="-30" baseline="0" dirty="0">
                          <a:solidFill>
                            <a:srgbClr val="FFFFFF"/>
                          </a:solidFill>
                          <a:effectLst/>
                          <a:latin typeface="Century Gothic" panose="020B0502020202020204" pitchFamily="34" charset="0"/>
                        </a:rPr>
                        <a:t>18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1" i="0" u="none" strike="noStrike" spc="-30" baseline="0">
                          <a:solidFill>
                            <a:srgbClr val="FFFFFF"/>
                          </a:solidFill>
                          <a:effectLst/>
                          <a:latin typeface="Century Gothic" panose="020B0502020202020204" pitchFamily="34" charset="0"/>
                        </a:rPr>
                        <a:t>19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1" i="0" u="none" strike="noStrike" spc="-30" baseline="0">
                          <a:solidFill>
                            <a:srgbClr val="FFFFFF"/>
                          </a:solidFill>
                          <a:effectLst/>
                          <a:latin typeface="Century Gothic" panose="020B0502020202020204" pitchFamily="34" charset="0"/>
                        </a:rPr>
                        <a:t>20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1" i="0" u="none" strike="noStrike" spc="-30" baseline="0">
                          <a:solidFill>
                            <a:srgbClr val="FFFFFF"/>
                          </a:solidFill>
                          <a:effectLst/>
                          <a:latin typeface="Century Gothic" panose="020B0502020202020204" pitchFamily="34" charset="0"/>
                        </a:rPr>
                        <a:t>21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1" i="0" u="none" strike="noStrike" spc="-30" baseline="0">
                          <a:solidFill>
                            <a:srgbClr val="FFFFFF"/>
                          </a:solidFill>
                          <a:effectLst/>
                          <a:latin typeface="Century Gothic" panose="020B0502020202020204" pitchFamily="34" charset="0"/>
                        </a:rPr>
                        <a:t>22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1" i="0" u="none" strike="noStrike" spc="-30" baseline="0" dirty="0">
                          <a:solidFill>
                            <a:srgbClr val="FFFFFF"/>
                          </a:solidFill>
                          <a:effectLst/>
                          <a:latin typeface="Century Gothic" panose="020B0502020202020204" pitchFamily="34" charset="0"/>
                        </a:rPr>
                        <a:t>23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1" i="0" u="none" strike="noStrike" spc="-30" baseline="0">
                          <a:solidFill>
                            <a:srgbClr val="FFFFFF"/>
                          </a:solidFill>
                          <a:effectLst/>
                          <a:latin typeface="Century Gothic" panose="020B0502020202020204" pitchFamily="34" charset="0"/>
                        </a:rPr>
                        <a:t>24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1" i="0" u="none" strike="noStrike" spc="-30" baseline="0">
                          <a:solidFill>
                            <a:srgbClr val="FFFFFF"/>
                          </a:solidFill>
                          <a:effectLst/>
                          <a:latin typeface="Century Gothic" panose="020B0502020202020204" pitchFamily="34" charset="0"/>
                        </a:rPr>
                        <a:t>25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1" i="0" u="none" strike="noStrike" spc="-30" baseline="0">
                          <a:solidFill>
                            <a:srgbClr val="FFFFFF"/>
                          </a:solidFill>
                          <a:effectLst/>
                          <a:latin typeface="Century Gothic" panose="020B0502020202020204" pitchFamily="34" charset="0"/>
                        </a:rPr>
                        <a:t>26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1" i="0" u="none" strike="noStrike" spc="-30" baseline="0">
                          <a:solidFill>
                            <a:srgbClr val="FFFFFF"/>
                          </a:solidFill>
                          <a:effectLst/>
                          <a:latin typeface="Century Gothic" panose="020B0502020202020204" pitchFamily="34" charset="0"/>
                        </a:rPr>
                        <a:t>27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1" i="0" u="none" strike="noStrike" spc="-30" baseline="0" dirty="0">
                          <a:solidFill>
                            <a:srgbClr val="FFFFFF"/>
                          </a:solidFill>
                          <a:effectLst/>
                          <a:latin typeface="Century Gothic" panose="020B0502020202020204" pitchFamily="34" charset="0"/>
                        </a:rPr>
                        <a:t>28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1" i="0" u="none" strike="noStrike" spc="-30" baseline="0">
                          <a:solidFill>
                            <a:srgbClr val="FFFFFF"/>
                          </a:solidFill>
                          <a:effectLst/>
                          <a:latin typeface="Century Gothic" panose="020B0502020202020204" pitchFamily="34" charset="0"/>
                        </a:rPr>
                        <a:t>29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1" i="0" u="none" strike="noStrike" spc="-30" baseline="0">
                          <a:solidFill>
                            <a:srgbClr val="FFFFFF"/>
                          </a:solidFill>
                          <a:effectLst/>
                          <a:latin typeface="Century Gothic" panose="020B0502020202020204" pitchFamily="34" charset="0"/>
                        </a:rPr>
                        <a:t>30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1" i="0" u="none" strike="noStrike" spc="-30" baseline="0">
                          <a:solidFill>
                            <a:srgbClr val="FFFFFF"/>
                          </a:solidFill>
                          <a:effectLst/>
                          <a:latin typeface="Century Gothic" panose="020B0502020202020204" pitchFamily="34" charset="0"/>
                        </a:rPr>
                        <a:t>31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1" i="0" u="none" strike="noStrike" spc="-30" baseline="0" dirty="0">
                          <a:solidFill>
                            <a:srgbClr val="FFFFFF"/>
                          </a:solidFill>
                          <a:effectLst/>
                          <a:latin typeface="Century Gothic" panose="020B0502020202020204" pitchFamily="34" charset="0"/>
                        </a:rPr>
                        <a:t>32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1" i="0" u="none" strike="noStrike" spc="-30" baseline="0">
                          <a:solidFill>
                            <a:srgbClr val="FFFFFF"/>
                          </a:solidFill>
                          <a:effectLst/>
                          <a:latin typeface="Century Gothic" panose="020B0502020202020204" pitchFamily="34" charset="0"/>
                        </a:rPr>
                        <a:t>33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1" i="0" u="none" strike="noStrike" spc="-30" baseline="0">
                          <a:solidFill>
                            <a:srgbClr val="FFFFFF"/>
                          </a:solidFill>
                          <a:effectLst/>
                          <a:latin typeface="Century Gothic" panose="020B0502020202020204" pitchFamily="34" charset="0"/>
                        </a:rPr>
                        <a:t>34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1" i="0" u="none" strike="noStrike" spc="-30" baseline="0">
                          <a:solidFill>
                            <a:srgbClr val="FFFFFF"/>
                          </a:solidFill>
                          <a:effectLst/>
                          <a:latin typeface="Century Gothic" panose="020B0502020202020204" pitchFamily="34" charset="0"/>
                        </a:rPr>
                        <a:t>35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1" i="0" u="none" strike="noStrike" spc="-30" baseline="0">
                          <a:solidFill>
                            <a:srgbClr val="FFFFFF"/>
                          </a:solidFill>
                          <a:effectLst/>
                          <a:latin typeface="Century Gothic" panose="020B0502020202020204" pitchFamily="34" charset="0"/>
                        </a:rPr>
                        <a:t>36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1" i="0" u="none" strike="noStrike" spc="-30" baseline="0">
                          <a:solidFill>
                            <a:srgbClr val="FFFFFF"/>
                          </a:solidFill>
                          <a:effectLst/>
                          <a:latin typeface="Century Gothic" panose="020B0502020202020204" pitchFamily="34" charset="0"/>
                        </a:rPr>
                        <a:t>37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1" i="0" u="none" strike="noStrike" spc="-30" baseline="0">
                          <a:solidFill>
                            <a:srgbClr val="FFFFFF"/>
                          </a:solidFill>
                          <a:effectLst/>
                          <a:latin typeface="Century Gothic" panose="020B0502020202020204" pitchFamily="34" charset="0"/>
                        </a:rPr>
                        <a:t>38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1" i="0" u="none" strike="noStrike" spc="-30" baseline="0">
                          <a:solidFill>
                            <a:srgbClr val="FFFFFF"/>
                          </a:solidFill>
                          <a:effectLst/>
                          <a:latin typeface="Century Gothic" panose="020B0502020202020204" pitchFamily="34" charset="0"/>
                        </a:rPr>
                        <a:t>39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1" i="0" u="none" strike="noStrike" spc="-30" baseline="0" dirty="0">
                          <a:solidFill>
                            <a:srgbClr val="FFFFFF"/>
                          </a:solidFill>
                          <a:effectLst/>
                          <a:latin typeface="Century Gothic" panose="020B0502020202020204" pitchFamily="34" charset="0"/>
                        </a:rPr>
                        <a:t>40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1" i="0" u="none" strike="noStrike" spc="-30" baseline="0" dirty="0">
                          <a:solidFill>
                            <a:srgbClr val="FFFFFF"/>
                          </a:solidFill>
                          <a:effectLst/>
                          <a:latin typeface="Century Gothic" panose="020B0502020202020204" pitchFamily="34" charset="0"/>
                        </a:rPr>
                        <a:t>41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1" i="0" u="none" strike="noStrike" spc="-30" baseline="0">
                          <a:solidFill>
                            <a:srgbClr val="FFFFFF"/>
                          </a:solidFill>
                          <a:effectLst/>
                          <a:latin typeface="Century Gothic" panose="020B0502020202020204" pitchFamily="34" charset="0"/>
                        </a:rPr>
                        <a:t>42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1" i="0" u="none" strike="noStrike" spc="-30" baseline="0">
                          <a:solidFill>
                            <a:srgbClr val="FFFFFF"/>
                          </a:solidFill>
                          <a:effectLst/>
                          <a:latin typeface="Century Gothic" panose="020B0502020202020204" pitchFamily="34" charset="0"/>
                        </a:rPr>
                        <a:t>43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1" i="0" u="none" strike="noStrike" spc="-30" baseline="0">
                          <a:solidFill>
                            <a:srgbClr val="FFFFFF"/>
                          </a:solidFill>
                          <a:effectLst/>
                          <a:latin typeface="Century Gothic" panose="020B0502020202020204" pitchFamily="34" charset="0"/>
                        </a:rPr>
                        <a:t>44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1" i="0" u="none" strike="noStrike" spc="-30" baseline="0">
                          <a:solidFill>
                            <a:srgbClr val="FFFFFF"/>
                          </a:solidFill>
                          <a:effectLst/>
                          <a:latin typeface="Century Gothic" panose="020B0502020202020204" pitchFamily="34" charset="0"/>
                        </a:rPr>
                        <a:t>45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1" i="0" u="none" strike="noStrike" spc="-30" baseline="0">
                          <a:solidFill>
                            <a:srgbClr val="FFFFFF"/>
                          </a:solidFill>
                          <a:effectLst/>
                          <a:latin typeface="Century Gothic" panose="020B0502020202020204" pitchFamily="34" charset="0"/>
                        </a:rPr>
                        <a:t>46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1" i="0" u="none" strike="noStrike" spc="-30" baseline="0">
                          <a:solidFill>
                            <a:srgbClr val="FFFFFF"/>
                          </a:solidFill>
                          <a:effectLst/>
                          <a:latin typeface="Century Gothic" panose="020B0502020202020204" pitchFamily="34" charset="0"/>
                        </a:rPr>
                        <a:t>47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1" i="0" u="none" strike="noStrike" spc="-30" baseline="0">
                          <a:solidFill>
                            <a:srgbClr val="FFFFFF"/>
                          </a:solidFill>
                          <a:effectLst/>
                          <a:latin typeface="Century Gothic" panose="020B0502020202020204" pitchFamily="34" charset="0"/>
                        </a:rPr>
                        <a:t>48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1" i="0" u="none" strike="noStrike" spc="-30" baseline="0">
                          <a:solidFill>
                            <a:srgbClr val="FFFFFF"/>
                          </a:solidFill>
                          <a:effectLst/>
                          <a:latin typeface="Century Gothic" panose="020B0502020202020204" pitchFamily="34" charset="0"/>
                        </a:rPr>
                        <a:t>49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1" i="0" u="none" strike="noStrike" spc="-30" baseline="0" dirty="0">
                          <a:solidFill>
                            <a:srgbClr val="FFFFFF"/>
                          </a:solidFill>
                          <a:effectLst/>
                          <a:latin typeface="Century Gothic" panose="020B0502020202020204" pitchFamily="34" charset="0"/>
                        </a:rPr>
                        <a:t>50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30551421"/>
                  </a:ext>
                </a:extLst>
              </a:tr>
              <a:tr h="116541"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1" i="0" u="none" strike="noStrike" spc="-30" baseline="0" dirty="0">
                          <a:solidFill>
                            <a:srgbClr val="FFFFFF"/>
                          </a:solidFill>
                          <a:effectLst/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7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9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11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13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15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17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19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21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23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25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27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29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31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33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35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37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39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41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43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45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47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49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6429270"/>
                  </a:ext>
                </a:extLst>
              </a:tr>
              <a:tr h="116541"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1" i="0" u="none" strike="noStrike" spc="-30" baseline="0" dirty="0">
                          <a:solidFill>
                            <a:srgbClr val="FFFFFF"/>
                          </a:solidFill>
                          <a:effectLst/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70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72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74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76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78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80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82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84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86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88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90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92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94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96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98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100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20041950"/>
                  </a:ext>
                </a:extLst>
              </a:tr>
              <a:tr h="116541"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1" i="0" u="none" strike="noStrike" spc="-30" baseline="0">
                          <a:solidFill>
                            <a:srgbClr val="FFFFFF"/>
                          </a:solidFill>
                          <a:effectLst/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9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15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21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27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33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39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45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51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57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63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69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72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75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78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81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84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87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90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93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96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99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102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105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108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111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114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117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120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123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126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129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132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135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138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141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144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147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150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77875799"/>
                  </a:ext>
                </a:extLst>
              </a:tr>
              <a:tr h="116541"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1" i="0" u="none" strike="noStrike" spc="-30" baseline="0">
                          <a:solidFill>
                            <a:srgbClr val="FFFFFF"/>
                          </a:solidFill>
                          <a:effectLst/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72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76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80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84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88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92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96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100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104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108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112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116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120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124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128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132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136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140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144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148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152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156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160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164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168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172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176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180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184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188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192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196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200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52189328"/>
                  </a:ext>
                </a:extLst>
              </a:tr>
              <a:tr h="116541"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1" i="0" u="none" strike="noStrike" spc="-30" baseline="0">
                          <a:solidFill>
                            <a:srgbClr val="FFFFFF"/>
                          </a:solidFill>
                          <a:effectLst/>
                          <a:latin typeface="Century Gothic" panose="020B0502020202020204" pitchFamily="34" charset="0"/>
                        </a:rPr>
                        <a:t>5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15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25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35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45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55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65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70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75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80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85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90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95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100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105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110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115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120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125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130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135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140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145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150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155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160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165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170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175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180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185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190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195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200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205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210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215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220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225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230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235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240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245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250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58959990"/>
                  </a:ext>
                </a:extLst>
              </a:tr>
              <a:tr h="116541"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1" i="0" u="none" strike="noStrike" spc="-30" baseline="0">
                          <a:solidFill>
                            <a:srgbClr val="FFFFFF"/>
                          </a:solidFill>
                          <a:effectLst/>
                          <a:latin typeface="Century Gothic" panose="020B0502020202020204" pitchFamily="34" charset="0"/>
                        </a:rPr>
                        <a:t>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72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78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84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90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96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102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108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114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120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126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132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138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144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150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156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162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168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174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180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186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192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198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204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210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216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222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228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234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240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246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252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258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264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270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276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282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288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294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300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5283233"/>
                  </a:ext>
                </a:extLst>
              </a:tr>
              <a:tr h="116541"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1" i="0" u="none" strike="noStrike" spc="-30" baseline="0">
                          <a:solidFill>
                            <a:srgbClr val="FFFFFF"/>
                          </a:solidFill>
                          <a:effectLst/>
                          <a:latin typeface="Century Gothic" panose="020B0502020202020204" pitchFamily="34" charset="0"/>
                        </a:rPr>
                        <a:t>7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7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21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35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49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63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70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77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84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91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98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105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112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119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126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133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140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147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154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161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168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175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182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189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196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203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210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217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224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231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238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245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252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259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266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273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280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287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294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301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308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315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322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329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336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343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350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67651727"/>
                  </a:ext>
                </a:extLst>
              </a:tr>
              <a:tr h="116541"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1" i="0" u="none" strike="noStrike" spc="-30" baseline="0">
                          <a:solidFill>
                            <a:srgbClr val="FFFFFF"/>
                          </a:solidFill>
                          <a:effectLst/>
                          <a:latin typeface="Century Gothic" panose="020B0502020202020204" pitchFamily="34" charset="0"/>
                        </a:rPr>
                        <a:t>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72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80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88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96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104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112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120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128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136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144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152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160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168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176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184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192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200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208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216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224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232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240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248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256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264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272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280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288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296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304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312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320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328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336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344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352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360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368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376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384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392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400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66979911"/>
                  </a:ext>
                </a:extLst>
              </a:tr>
              <a:tr h="116541"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1" i="0" u="none" strike="noStrike" spc="-30" baseline="0">
                          <a:solidFill>
                            <a:srgbClr val="FFFFFF"/>
                          </a:solidFill>
                          <a:effectLst/>
                          <a:latin typeface="Century Gothic" panose="020B0502020202020204" pitchFamily="34" charset="0"/>
                        </a:rPr>
                        <a:t>9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9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27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45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63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72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81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90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99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108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117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126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135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144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153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162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171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180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189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198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207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216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225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234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243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252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261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270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279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288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297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306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315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324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333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342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351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360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369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378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387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396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405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414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423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432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441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450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5480854"/>
                  </a:ext>
                </a:extLst>
              </a:tr>
              <a:tr h="116541"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1" i="0" u="none" strike="noStrike" spc="-30" baseline="0" dirty="0">
                          <a:solidFill>
                            <a:srgbClr val="FFFFFF"/>
                          </a:solidFill>
                          <a:effectLst/>
                          <a:latin typeface="Century Gothic" panose="020B0502020202020204" pitchFamily="34" charset="0"/>
                        </a:rPr>
                        <a:t>10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70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80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90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100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110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120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130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140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150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160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170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180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190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200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210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220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230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240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250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260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270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280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290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300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310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320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330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340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350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360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370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380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390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400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410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420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430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440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450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460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470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480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490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500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31999914"/>
                  </a:ext>
                </a:extLst>
              </a:tr>
              <a:tr h="116541"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1" i="0" u="none" strike="noStrike" spc="-30" baseline="0">
                          <a:solidFill>
                            <a:srgbClr val="FFFFFF"/>
                          </a:solidFill>
                          <a:effectLst/>
                          <a:latin typeface="Century Gothic" panose="020B0502020202020204" pitchFamily="34" charset="0"/>
                        </a:rPr>
                        <a:t>11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11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33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55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77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88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99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110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121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132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143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154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165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176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187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198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209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220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231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242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253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264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275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286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297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308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319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330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341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352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363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374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385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396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407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418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429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440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451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462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473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484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495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506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517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528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539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550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1760013"/>
                  </a:ext>
                </a:extLst>
              </a:tr>
              <a:tr h="116541"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1" i="0" u="none" strike="noStrike" spc="-30" baseline="0">
                          <a:solidFill>
                            <a:srgbClr val="FFFFFF"/>
                          </a:solidFill>
                          <a:effectLst/>
                          <a:latin typeface="Century Gothic" panose="020B0502020202020204" pitchFamily="34" charset="0"/>
                        </a:rPr>
                        <a:t>12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72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84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96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108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120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132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144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156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168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180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192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204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216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228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240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252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264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276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288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300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312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324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336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348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360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372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384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396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408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420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432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444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456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468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480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492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504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516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528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540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552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564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576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588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600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08412151"/>
                  </a:ext>
                </a:extLst>
              </a:tr>
              <a:tr h="116541"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1" i="0" u="none" strike="noStrike" spc="-30" baseline="0">
                          <a:solidFill>
                            <a:srgbClr val="FFFFFF"/>
                          </a:solidFill>
                          <a:effectLst/>
                          <a:latin typeface="Century Gothic" panose="020B0502020202020204" pitchFamily="34" charset="0"/>
                        </a:rPr>
                        <a:t>13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13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39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65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78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91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104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117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130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143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156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169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182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195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208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221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234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247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260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273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286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299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312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325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338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351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364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377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390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403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416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429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442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455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468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481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494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507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520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533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546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559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572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585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598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611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624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637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650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52494820"/>
                  </a:ext>
                </a:extLst>
              </a:tr>
              <a:tr h="116541"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1" i="0" u="none" strike="noStrike" spc="-30" baseline="0">
                          <a:solidFill>
                            <a:srgbClr val="FFFFFF"/>
                          </a:solidFill>
                          <a:effectLst/>
                          <a:latin typeface="Century Gothic" panose="020B0502020202020204" pitchFamily="34" charset="0"/>
                        </a:rPr>
                        <a:t>14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70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84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98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112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126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140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154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168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182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196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210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224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238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252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266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280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294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308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322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336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350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364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378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392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406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420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434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448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462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476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490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504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518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532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546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560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574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588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602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616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630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644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658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672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686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700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19655387"/>
                  </a:ext>
                </a:extLst>
              </a:tr>
              <a:tr h="116541"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1" i="0" u="none" strike="noStrike" spc="-30" baseline="0">
                          <a:solidFill>
                            <a:srgbClr val="FFFFFF"/>
                          </a:solidFill>
                          <a:effectLst/>
                          <a:latin typeface="Century Gothic" panose="020B0502020202020204" pitchFamily="34" charset="0"/>
                        </a:rPr>
                        <a:t>15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15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45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75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90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105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120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135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150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165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180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195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210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225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240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255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270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285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300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315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330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345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360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375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390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405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420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435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450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465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480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495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510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525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540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555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570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585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600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615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630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645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660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675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690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705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720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735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750</a:t>
                      </a:r>
                      <a:endParaRPr lang="en-US" sz="600" b="0" i="0" u="none" strike="noStrike" spc="-30" baseline="0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2388357"/>
                  </a:ext>
                </a:extLst>
              </a:tr>
              <a:tr h="116541"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1" i="0" u="none" strike="noStrike" spc="-30" baseline="0">
                          <a:solidFill>
                            <a:srgbClr val="FFFFFF"/>
                          </a:solidFill>
                          <a:effectLst/>
                          <a:latin typeface="Century Gothic" panose="020B0502020202020204" pitchFamily="34" charset="0"/>
                        </a:rPr>
                        <a:t>16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80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96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112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128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144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160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176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192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208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224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240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256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272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288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304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320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336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352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368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384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400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416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432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448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464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480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496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512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528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544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560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576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592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608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624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640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656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672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688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704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720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736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752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768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784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800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88237259"/>
                  </a:ext>
                </a:extLst>
              </a:tr>
              <a:tr h="116541"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1" i="0" u="none" strike="noStrike" spc="-30" baseline="0" dirty="0">
                          <a:solidFill>
                            <a:srgbClr val="FFFFFF"/>
                          </a:solidFill>
                          <a:effectLst/>
                          <a:latin typeface="Century Gothic" panose="020B0502020202020204" pitchFamily="34" charset="0"/>
                        </a:rPr>
                        <a:t>17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17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51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85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102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119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136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153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170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187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204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221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238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255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272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289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306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323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340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357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374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391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408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425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442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459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476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493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510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527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544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561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578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595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612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629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646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663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680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697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714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731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748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765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782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799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816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833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850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20189941"/>
                  </a:ext>
                </a:extLst>
              </a:tr>
              <a:tr h="116541"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1" i="0" u="none" strike="noStrike" spc="-30" baseline="0">
                          <a:solidFill>
                            <a:srgbClr val="FFFFFF"/>
                          </a:solidFill>
                          <a:effectLst/>
                          <a:latin typeface="Century Gothic" panose="020B0502020202020204" pitchFamily="34" charset="0"/>
                        </a:rPr>
                        <a:t>18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72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90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108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126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144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162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180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198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216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234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252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270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288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306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324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342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360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378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396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414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432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450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468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486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504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522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540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558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576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594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612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630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648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666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684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702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720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738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756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774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792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810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828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846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864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882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900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27488704"/>
                  </a:ext>
                </a:extLst>
              </a:tr>
              <a:tr h="116541"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1" i="0" u="none" strike="noStrike" spc="-30" baseline="0">
                          <a:solidFill>
                            <a:srgbClr val="FFFFFF"/>
                          </a:solidFill>
                          <a:effectLst/>
                          <a:latin typeface="Century Gothic" panose="020B0502020202020204" pitchFamily="34" charset="0"/>
                        </a:rPr>
                        <a:t>19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19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57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76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95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114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133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152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171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190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209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228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247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266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285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304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323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342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361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380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399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418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437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456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475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494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513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532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551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570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589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608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627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646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665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684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703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722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741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760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779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798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817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836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855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874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893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912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931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950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64921150"/>
                  </a:ext>
                </a:extLst>
              </a:tr>
              <a:tr h="116541"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1" i="0" u="none" strike="noStrike" spc="-30" baseline="0" dirty="0">
                          <a:solidFill>
                            <a:srgbClr val="FFFFFF"/>
                          </a:solidFill>
                          <a:effectLst/>
                          <a:latin typeface="Century Gothic" panose="020B0502020202020204" pitchFamily="34" charset="0"/>
                        </a:rPr>
                        <a:t>20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80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100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120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140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160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180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200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220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240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260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280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300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320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340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360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380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400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420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440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460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480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500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520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540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560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580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600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620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640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660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680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700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720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740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760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780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800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820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840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860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880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900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920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940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960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980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1000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73824808"/>
                  </a:ext>
                </a:extLst>
              </a:tr>
              <a:tr h="116541"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1" i="0" u="none" strike="noStrike" spc="-30" baseline="0">
                          <a:solidFill>
                            <a:srgbClr val="FFFFFF"/>
                          </a:solidFill>
                          <a:effectLst/>
                          <a:latin typeface="Century Gothic" panose="020B0502020202020204" pitchFamily="34" charset="0"/>
                        </a:rPr>
                        <a:t>21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21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63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84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105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126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147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168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189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210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231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252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273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294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315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336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357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378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399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420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441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462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483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504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525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546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567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588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609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630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651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672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693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714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735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756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777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798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819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840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861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882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903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924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945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966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987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1008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1029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1050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46420081"/>
                  </a:ext>
                </a:extLst>
              </a:tr>
              <a:tr h="116541"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1" i="0" u="none" strike="noStrike" spc="-30" baseline="0" dirty="0">
                          <a:solidFill>
                            <a:srgbClr val="FFFFFF"/>
                          </a:solidFill>
                          <a:effectLst/>
                          <a:latin typeface="Century Gothic" panose="020B0502020202020204" pitchFamily="34" charset="0"/>
                        </a:rPr>
                        <a:t>22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88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110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132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154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176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198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220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242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264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286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308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330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352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374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396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418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440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462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484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506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528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550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572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594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616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638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660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682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704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726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748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770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792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814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836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858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880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902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924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946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968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990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1012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1034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1056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1078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1100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87854212"/>
                  </a:ext>
                </a:extLst>
              </a:tr>
              <a:tr h="116541"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1" i="0" u="none" strike="noStrike" spc="-30" baseline="0" dirty="0">
                          <a:solidFill>
                            <a:srgbClr val="FFFFFF"/>
                          </a:solidFill>
                          <a:effectLst/>
                          <a:latin typeface="Century Gothic" panose="020B0502020202020204" pitchFamily="34" charset="0"/>
                        </a:rPr>
                        <a:t>23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23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69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92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115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138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161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184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207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230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253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276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299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322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345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368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391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414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437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460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483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506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529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552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575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598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621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644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667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690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713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736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759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782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805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828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851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874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897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920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943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966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989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1012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1035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1058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1081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1104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1127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1150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44317374"/>
                  </a:ext>
                </a:extLst>
              </a:tr>
              <a:tr h="116541"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1" i="0" u="none" strike="noStrike" spc="-30" baseline="0">
                          <a:solidFill>
                            <a:srgbClr val="FFFFFF"/>
                          </a:solidFill>
                          <a:effectLst/>
                          <a:latin typeface="Century Gothic" panose="020B0502020202020204" pitchFamily="34" charset="0"/>
                        </a:rPr>
                        <a:t>24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72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96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120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144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168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192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216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240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264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288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312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336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360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384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408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432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456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480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504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528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552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576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600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624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648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672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696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720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744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768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792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816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840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864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888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912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936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960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984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1008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1032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1056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1080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1104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1128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1152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1176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1200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3796602"/>
                  </a:ext>
                </a:extLst>
              </a:tr>
              <a:tr h="116541"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1" i="0" u="none" strike="noStrike" spc="-30" baseline="0" dirty="0">
                          <a:solidFill>
                            <a:srgbClr val="FFFFFF"/>
                          </a:solidFill>
                          <a:effectLst/>
                          <a:latin typeface="Century Gothic" panose="020B0502020202020204" pitchFamily="34" charset="0"/>
                        </a:rPr>
                        <a:t>25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25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75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100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125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150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175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200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225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250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275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300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325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350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375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400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425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450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475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500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525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550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575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600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625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650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675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700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725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750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775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800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825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850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875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900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925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950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975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1000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1025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1050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1075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1100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1125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1150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1175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1200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1225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1250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7129659"/>
                  </a:ext>
                </a:extLst>
              </a:tr>
              <a:tr h="116541"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1" i="0" u="none" strike="noStrike" spc="-30" baseline="0" dirty="0">
                          <a:solidFill>
                            <a:srgbClr val="FFFFFF"/>
                          </a:solidFill>
                          <a:effectLst/>
                          <a:latin typeface="Century Gothic" panose="020B0502020202020204" pitchFamily="34" charset="0"/>
                        </a:rPr>
                        <a:t>26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78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104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130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156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182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208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234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260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286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312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338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364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390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416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442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468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494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520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546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572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598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624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650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676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702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728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754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780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806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832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858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884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910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936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962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988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1014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1040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1066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1092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1118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1144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1170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1196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1222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1248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1274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1300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34551270"/>
                  </a:ext>
                </a:extLst>
              </a:tr>
              <a:tr h="116541"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1" i="0" u="none" strike="noStrike" spc="-30" baseline="0" dirty="0">
                          <a:solidFill>
                            <a:srgbClr val="FFFFFF"/>
                          </a:solidFill>
                          <a:effectLst/>
                          <a:latin typeface="Century Gothic" panose="020B0502020202020204" pitchFamily="34" charset="0"/>
                        </a:rPr>
                        <a:t>27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27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81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108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135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162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189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216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243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270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297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324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351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378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405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432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459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486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513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540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567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594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621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648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675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702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729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756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783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810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837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864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891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918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945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972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999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1026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1053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1080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1107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1134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1161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1188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1215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1242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1269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1296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1323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1350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34233696"/>
                  </a:ext>
                </a:extLst>
              </a:tr>
              <a:tr h="116541"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1" i="0" u="none" strike="noStrike" spc="-30" baseline="0">
                          <a:solidFill>
                            <a:srgbClr val="FFFFFF"/>
                          </a:solidFill>
                          <a:effectLst/>
                          <a:latin typeface="Century Gothic" panose="020B0502020202020204" pitchFamily="34" charset="0"/>
                        </a:rPr>
                        <a:t>28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84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112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140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168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196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224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252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280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308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336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364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392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420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448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476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504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532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560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588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616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644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672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700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728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756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784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812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840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868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896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924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952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980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1008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1036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1064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1092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1120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1148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1176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1204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1232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1260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1288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1316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1344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1372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1400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66823974"/>
                  </a:ext>
                </a:extLst>
              </a:tr>
              <a:tr h="116541"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1" i="0" u="none" strike="noStrike" spc="-30" baseline="0">
                          <a:solidFill>
                            <a:srgbClr val="FFFFFF"/>
                          </a:solidFill>
                          <a:effectLst/>
                          <a:latin typeface="Century Gothic" panose="020B0502020202020204" pitchFamily="34" charset="0"/>
                        </a:rPr>
                        <a:t>29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29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87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116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145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174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203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232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261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290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319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348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377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406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435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464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493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522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551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580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609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638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667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696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725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754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783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812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841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870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899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928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957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986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1015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1044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1073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1102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1131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1160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1189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1218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1247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1276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1305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1334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1363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1392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1421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1450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38084261"/>
                  </a:ext>
                </a:extLst>
              </a:tr>
              <a:tr h="116541"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1" i="0" u="none" strike="noStrike" spc="-30" baseline="0" dirty="0">
                          <a:solidFill>
                            <a:srgbClr val="FFFFFF"/>
                          </a:solidFill>
                          <a:effectLst/>
                          <a:latin typeface="Century Gothic" panose="020B0502020202020204" pitchFamily="34" charset="0"/>
                        </a:rPr>
                        <a:t>30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90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120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150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180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210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240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270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300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330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360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390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420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450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480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510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540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570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600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630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660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690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720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750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780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810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840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870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900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930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960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990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1020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1050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1080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1110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1140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1170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1200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1230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1260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1290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1320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1350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1380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1410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1440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1470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1500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70992203"/>
                  </a:ext>
                </a:extLst>
              </a:tr>
              <a:tr h="116541"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1" i="0" u="none" strike="noStrike" spc="-30" baseline="0">
                          <a:solidFill>
                            <a:srgbClr val="FFFFFF"/>
                          </a:solidFill>
                          <a:effectLst/>
                          <a:latin typeface="Century Gothic" panose="020B0502020202020204" pitchFamily="34" charset="0"/>
                        </a:rPr>
                        <a:t>31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31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93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124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155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186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217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248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279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310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341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372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403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434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465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496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527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558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589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620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651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682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713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744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775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806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837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868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899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930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961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992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1023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1054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1085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1116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1147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1178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1209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1240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1271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1302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1333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1364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1395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1426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1457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1488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1519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1550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79767426"/>
                  </a:ext>
                </a:extLst>
              </a:tr>
              <a:tr h="116541"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1" i="0" u="none" strike="noStrike" spc="-30" baseline="0">
                          <a:solidFill>
                            <a:srgbClr val="FFFFFF"/>
                          </a:solidFill>
                          <a:effectLst/>
                          <a:latin typeface="Century Gothic" panose="020B0502020202020204" pitchFamily="34" charset="0"/>
                        </a:rPr>
                        <a:t>32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96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128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160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192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224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256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288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320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352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384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416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448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480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512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544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576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608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640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672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704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736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768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800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832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864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896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928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960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992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1024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1056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1088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1120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1152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1184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1216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1248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1280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1312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1344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1376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1408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1440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1472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1504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1536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1568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1600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7873606"/>
                  </a:ext>
                </a:extLst>
              </a:tr>
              <a:tr h="116541"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1" i="0" u="none" strike="noStrike" spc="-30" baseline="0">
                          <a:solidFill>
                            <a:srgbClr val="FFFFFF"/>
                          </a:solidFill>
                          <a:effectLst/>
                          <a:latin typeface="Century Gothic" panose="020B0502020202020204" pitchFamily="34" charset="0"/>
                        </a:rPr>
                        <a:t>33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33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99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132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165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198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231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264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297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330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363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396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429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462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495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528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561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594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627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660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693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726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759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792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825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858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891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924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957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990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1023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1056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1089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1122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1155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1188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1221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1254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1287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1320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1353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1386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1419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1452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1485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1518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1551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1584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1617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1650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91193614"/>
                  </a:ext>
                </a:extLst>
              </a:tr>
              <a:tr h="116541"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1" i="0" u="none" strike="noStrike" spc="-30" baseline="0">
                          <a:solidFill>
                            <a:srgbClr val="FFFFFF"/>
                          </a:solidFill>
                          <a:effectLst/>
                          <a:latin typeface="Century Gothic" panose="020B0502020202020204" pitchFamily="34" charset="0"/>
                        </a:rPr>
                        <a:t>34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102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136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170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204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238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272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306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340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374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408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442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476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510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544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578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612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646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680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714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748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782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816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850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884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918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952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986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1020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1054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1088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1122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1156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1190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1224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1258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1292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1326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1360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1394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1428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1462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1496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1530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1564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1598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1632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1666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1700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92871216"/>
                  </a:ext>
                </a:extLst>
              </a:tr>
              <a:tr h="116541"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1" i="0" u="none" strike="noStrike" spc="-30" baseline="0">
                          <a:solidFill>
                            <a:srgbClr val="FFFFFF"/>
                          </a:solidFill>
                          <a:effectLst/>
                          <a:latin typeface="Century Gothic" panose="020B0502020202020204" pitchFamily="34" charset="0"/>
                        </a:rPr>
                        <a:t>35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35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70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105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140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175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210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245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280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315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350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385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420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455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490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525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560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595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630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665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700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735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770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805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840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875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910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945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980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1015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1050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1085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1120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1155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1190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1225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1260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1295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1330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1365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1400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1435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1470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1505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1540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1575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1610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1645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1680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1715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1750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59129265"/>
                  </a:ext>
                </a:extLst>
              </a:tr>
              <a:tr h="116541"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1" i="0" u="none" strike="noStrike" spc="-30" baseline="0">
                          <a:solidFill>
                            <a:srgbClr val="FFFFFF"/>
                          </a:solidFill>
                          <a:effectLst/>
                          <a:latin typeface="Century Gothic" panose="020B0502020202020204" pitchFamily="34" charset="0"/>
                        </a:rPr>
                        <a:t>36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72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108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144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180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216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252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288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324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360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396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432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468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504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540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576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612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648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684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720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756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792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828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864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900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936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972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1008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1044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1080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1116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1152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1188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1224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1260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1296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1332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1368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1404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1440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1476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1512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1548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1584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1620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1656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1692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1728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1764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1800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68290001"/>
                  </a:ext>
                </a:extLst>
              </a:tr>
              <a:tr h="116541"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1" i="0" u="none" strike="noStrike" spc="-30" baseline="0">
                          <a:solidFill>
                            <a:srgbClr val="FFFFFF"/>
                          </a:solidFill>
                          <a:effectLst/>
                          <a:latin typeface="Century Gothic" panose="020B0502020202020204" pitchFamily="34" charset="0"/>
                        </a:rPr>
                        <a:t>37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37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74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111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148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185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222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259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296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333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370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407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444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481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518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555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592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629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666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703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740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777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814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851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888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925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962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999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1036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1073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1110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1147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1184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1221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1258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1295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1332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1369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1406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1443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1480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1517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1554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1591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1628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1665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1702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1739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1776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1813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1850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03396676"/>
                  </a:ext>
                </a:extLst>
              </a:tr>
              <a:tr h="116541"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1" i="0" u="none" strike="noStrike" spc="-30" baseline="0">
                          <a:solidFill>
                            <a:srgbClr val="FFFFFF"/>
                          </a:solidFill>
                          <a:effectLst/>
                          <a:latin typeface="Century Gothic" panose="020B0502020202020204" pitchFamily="34" charset="0"/>
                        </a:rPr>
                        <a:t>38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76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114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152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190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228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266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304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342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380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418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456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494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532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570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608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646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684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722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760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798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836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874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912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950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988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1026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1064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1102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1140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1178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1216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1254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1292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1330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1368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1406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1444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1482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1520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1558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1596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1634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1672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1710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1748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1786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1824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1862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1900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80386667"/>
                  </a:ext>
                </a:extLst>
              </a:tr>
              <a:tr h="116541"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1" i="0" u="none" strike="noStrike" spc="-30" baseline="0" dirty="0">
                          <a:solidFill>
                            <a:srgbClr val="FFFFFF"/>
                          </a:solidFill>
                          <a:effectLst/>
                          <a:latin typeface="Century Gothic" panose="020B0502020202020204" pitchFamily="34" charset="0"/>
                        </a:rPr>
                        <a:t>39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39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78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117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156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195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234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273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312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351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390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429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468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507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546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585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624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663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702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741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780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819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858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897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936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975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1014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1053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1092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1131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1170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1209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1248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1287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1326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1365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1404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1443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1482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1521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1560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1599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1638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1677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1716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1755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1794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1833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1872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1911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1950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60824300"/>
                  </a:ext>
                </a:extLst>
              </a:tr>
              <a:tr h="116541"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1" i="0" u="none" strike="noStrike" spc="-30" baseline="0">
                          <a:solidFill>
                            <a:srgbClr val="FFFFFF"/>
                          </a:solidFill>
                          <a:effectLst/>
                          <a:latin typeface="Century Gothic" panose="020B0502020202020204" pitchFamily="34" charset="0"/>
                        </a:rPr>
                        <a:t>40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80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120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160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200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240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280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320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360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400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440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480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520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560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600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640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680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720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760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800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840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880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920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960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1000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1040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1080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1120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1160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1200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1240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1280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1320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1360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1400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1440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1480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1520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1560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1600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1640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1680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1720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1760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1800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1840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1880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1920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1960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2000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55516005"/>
                  </a:ext>
                </a:extLst>
              </a:tr>
              <a:tr h="116541"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1" i="0" u="none" strike="noStrike" spc="-30" baseline="0">
                          <a:solidFill>
                            <a:srgbClr val="FFFFFF"/>
                          </a:solidFill>
                          <a:effectLst/>
                          <a:latin typeface="Century Gothic" panose="020B0502020202020204" pitchFamily="34" charset="0"/>
                        </a:rPr>
                        <a:t>41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41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82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123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164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205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246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287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328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369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410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451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492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533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574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615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656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697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738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779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820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861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902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943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984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1025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1066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1107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1148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1189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1230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1271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1312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1353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1394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1435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1476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1517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1558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1599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1640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1681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1722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1763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1804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1845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1886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1927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1968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2009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2050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5652870"/>
                  </a:ext>
                </a:extLst>
              </a:tr>
              <a:tr h="116541"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1" i="0" u="none" strike="noStrike" spc="-30" baseline="0">
                          <a:solidFill>
                            <a:srgbClr val="FFFFFF"/>
                          </a:solidFill>
                          <a:effectLst/>
                          <a:latin typeface="Century Gothic" panose="020B0502020202020204" pitchFamily="34" charset="0"/>
                        </a:rPr>
                        <a:t>42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84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126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168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210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252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294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336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378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420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462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504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546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588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630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672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714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756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798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840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882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924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966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1008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1050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1092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1134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1176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1218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1260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1302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1344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1386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1428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1470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1512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1554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1596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1638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1680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1722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1764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1806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1848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1890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1932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1974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2016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2058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2100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80624959"/>
                  </a:ext>
                </a:extLst>
              </a:tr>
              <a:tr h="116541"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1" i="0" u="none" strike="noStrike" spc="-30" baseline="0">
                          <a:solidFill>
                            <a:srgbClr val="FFFFFF"/>
                          </a:solidFill>
                          <a:effectLst/>
                          <a:latin typeface="Century Gothic" panose="020B0502020202020204" pitchFamily="34" charset="0"/>
                        </a:rPr>
                        <a:t>43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43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86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129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172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215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258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301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344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387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430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473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516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559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602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645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688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731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774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817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860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903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946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989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1032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1075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1118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1161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1204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1247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1290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1333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1376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1419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1462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1505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1548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1591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1634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1677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1720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1763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1806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1849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1892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1935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1978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2021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2064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2107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2150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8188103"/>
                  </a:ext>
                </a:extLst>
              </a:tr>
              <a:tr h="116541"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1" i="0" u="none" strike="noStrike" spc="-30" baseline="0">
                          <a:solidFill>
                            <a:srgbClr val="FFFFFF"/>
                          </a:solidFill>
                          <a:effectLst/>
                          <a:latin typeface="Century Gothic" panose="020B0502020202020204" pitchFamily="34" charset="0"/>
                        </a:rPr>
                        <a:t>44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88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132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176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220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264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308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352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396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440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484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528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572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616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660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704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748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792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836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880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924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968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1012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1056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1100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1144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1188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1232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1276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1320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1364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1408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1452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1496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1540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1584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1628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1672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1716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1760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1804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1848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1892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1936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1980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2024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2068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2112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2156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2200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97541672"/>
                  </a:ext>
                </a:extLst>
              </a:tr>
              <a:tr h="116541"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1" i="0" u="none" strike="noStrike" spc="-30" baseline="0" dirty="0">
                          <a:solidFill>
                            <a:srgbClr val="FFFFFF"/>
                          </a:solidFill>
                          <a:effectLst/>
                          <a:latin typeface="Century Gothic" panose="020B0502020202020204" pitchFamily="34" charset="0"/>
                        </a:rPr>
                        <a:t>45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45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90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135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180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225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270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315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360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405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450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495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540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585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630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675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720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765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810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855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900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945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990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1035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1080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1125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1170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1215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1260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1305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1350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1395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1440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1485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1530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1575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1620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1665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1710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1755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1800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1845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1890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1935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1980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2025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2070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2115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2160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2205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2250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25797362"/>
                  </a:ext>
                </a:extLst>
              </a:tr>
              <a:tr h="116541"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1" i="0" u="none" strike="noStrike" spc="-30" baseline="0">
                          <a:solidFill>
                            <a:srgbClr val="FFFFFF"/>
                          </a:solidFill>
                          <a:effectLst/>
                          <a:latin typeface="Century Gothic" panose="020B0502020202020204" pitchFamily="34" charset="0"/>
                        </a:rPr>
                        <a:t>46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92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138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184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230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276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322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368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414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460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506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552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598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644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690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736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782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828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874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920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966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1012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1058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1104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1150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1196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1242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1288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1334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1380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1426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1472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1518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1564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1610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1656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1702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1748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1794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1840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1886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1932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1978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2024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2070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2116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2162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2208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2254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2300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74727631"/>
                  </a:ext>
                </a:extLst>
              </a:tr>
              <a:tr h="116541"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1" i="0" u="none" strike="noStrike" spc="-30" baseline="0">
                          <a:solidFill>
                            <a:srgbClr val="FFFFFF"/>
                          </a:solidFill>
                          <a:effectLst/>
                          <a:latin typeface="Century Gothic" panose="020B0502020202020204" pitchFamily="34" charset="0"/>
                        </a:rPr>
                        <a:t>47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47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94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141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188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235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282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329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376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423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470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517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564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611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658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705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752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799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846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893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940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987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1034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1081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1128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1175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1222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1269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1316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1363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1410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1457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1504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1551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1598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1645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1692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1739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1786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1833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1880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1927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1974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2021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2068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2115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2162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2209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2256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2303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2350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23618035"/>
                  </a:ext>
                </a:extLst>
              </a:tr>
              <a:tr h="116541"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1" i="0" u="none" strike="noStrike" spc="-30" baseline="0" dirty="0">
                          <a:solidFill>
                            <a:srgbClr val="FFFFFF"/>
                          </a:solidFill>
                          <a:effectLst/>
                          <a:latin typeface="Century Gothic" panose="020B0502020202020204" pitchFamily="34" charset="0"/>
                        </a:rPr>
                        <a:t>48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96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144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192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240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288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336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384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432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480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528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576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624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672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720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768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816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864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912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960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1008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1056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1104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1152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1200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1248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1296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1344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1392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1440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1488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1536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1584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1632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1680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1728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1776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1824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1872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1920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1968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2016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2064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2112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2160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2208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2256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2304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2352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2400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5906234"/>
                  </a:ext>
                </a:extLst>
              </a:tr>
              <a:tr h="116541"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1" i="0" u="none" strike="noStrike" spc="-30" baseline="0" dirty="0">
                          <a:solidFill>
                            <a:srgbClr val="FFFFFF"/>
                          </a:solidFill>
                          <a:effectLst/>
                          <a:latin typeface="Century Gothic" panose="020B0502020202020204" pitchFamily="34" charset="0"/>
                        </a:rPr>
                        <a:t>49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49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98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147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196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245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294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343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392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441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490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539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588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637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686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735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784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833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882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931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980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1029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1078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1127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1176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1225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1274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1323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1372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1421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1470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1519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1568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1617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1666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1715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1764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1813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1862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1911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1960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2009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2058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2107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2156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2205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2254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2303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2352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2401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2450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86044033"/>
                  </a:ext>
                </a:extLst>
              </a:tr>
              <a:tr h="116541"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1" i="0" u="none" strike="noStrike" spc="-30" baseline="0" dirty="0">
                          <a:solidFill>
                            <a:srgbClr val="FFFFFF"/>
                          </a:solidFill>
                          <a:effectLst/>
                          <a:latin typeface="Century Gothic" panose="020B0502020202020204" pitchFamily="34" charset="0"/>
                        </a:rPr>
                        <a:t>50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100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150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200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250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300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350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400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450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500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550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600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650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700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750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800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850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900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950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1000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1050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1100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1150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1200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1250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1300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1350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1400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1450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1500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1550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1600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1650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1700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1750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1800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1850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1900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1950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2000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2050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2100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2150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2200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2250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2300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2350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2400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2450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2500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37151722"/>
                  </a:ext>
                </a:extLst>
              </a:tr>
            </a:tbl>
          </a:graphicData>
        </a:graphic>
      </p:graphicFrame>
      <p:pic>
        <p:nvPicPr>
          <p:cNvPr id="2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838A88C2-713A-310A-2075-3612AD2C119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5164" y="7219714"/>
            <a:ext cx="1505327" cy="198326"/>
          </a:xfrm>
          <a:prstGeom prst="rect">
            <a:avLst/>
          </a:prstGeom>
        </p:spPr>
      </p:pic>
      <p:sp>
        <p:nvSpPr>
          <p:cNvPr id="3" name="Textbox_01">
            <a:extLst>
              <a:ext uri="{FF2B5EF4-FFF2-40B4-BE49-F238E27FC236}">
                <a16:creationId xmlns:a16="http://schemas.microsoft.com/office/drawing/2014/main" id="{4DEE85EA-33D4-1F7E-6E83-D7D6A455B5F9}"/>
              </a:ext>
            </a:extLst>
          </p:cNvPr>
          <p:cNvSpPr txBox="1"/>
          <p:nvPr/>
        </p:nvSpPr>
        <p:spPr>
          <a:xfrm>
            <a:off x="2587910" y="7206100"/>
            <a:ext cx="5083463" cy="23500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927" dirty="0">
                <a:latin typeface="Century Gothic" panose="020B0502020202020204" pitchFamily="34" charset="0"/>
              </a:rPr>
              <a:t>Sarah Carter | @mathequalslove | mathequalslove.net |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169F27A-1AF5-078D-A671-0F4BD6F64D6C}"/>
              </a:ext>
            </a:extLst>
          </p:cNvPr>
          <p:cNvSpPr txBox="1"/>
          <p:nvPr/>
        </p:nvSpPr>
        <p:spPr>
          <a:xfrm>
            <a:off x="780836" y="323265"/>
            <a:ext cx="849672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latin typeface="Century Gothic" panose="020B0502020202020204" pitchFamily="34" charset="0"/>
              </a:rPr>
              <a:t>MULTIPLICATION CHART 1-50 </a:t>
            </a:r>
          </a:p>
        </p:txBody>
      </p:sp>
    </p:spTree>
    <p:extLst>
      <p:ext uri="{BB962C8B-B14F-4D97-AF65-F5344CB8AC3E}">
        <p14:creationId xmlns:p14="http://schemas.microsoft.com/office/powerpoint/2010/main" val="416482768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2614</Words>
  <Application>Microsoft Office PowerPoint</Application>
  <PresentationFormat>Custom</PresentationFormat>
  <Paragraphs>2603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Aptos</vt:lpstr>
      <vt:lpstr>Aptos Display</vt:lpstr>
      <vt:lpstr>Arial</vt:lpstr>
      <vt:lpstr>Century Gothic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Sarah Carter</dc:creator>
  <cp:lastModifiedBy>Sarah Carter</cp:lastModifiedBy>
  <cp:revision>1</cp:revision>
  <dcterms:created xsi:type="dcterms:W3CDTF">2025-04-28T15:58:35Z</dcterms:created>
  <dcterms:modified xsi:type="dcterms:W3CDTF">2025-05-09T17:54:18Z</dcterms:modified>
</cp:coreProperties>
</file>