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2" autoAdjust="0"/>
    <p:restoredTop sz="94660"/>
  </p:normalViewPr>
  <p:slideViewPr>
    <p:cSldViewPr snapToGrid="0" showGuides="1">
      <p:cViewPr>
        <p:scale>
          <a:sx n="43" d="100"/>
          <a:sy n="43" d="100"/>
        </p:scale>
        <p:origin x="1216" y="14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9F68372-42C5-4C27-8E4E-8704AD2BA0E9}"/>
    <pc:docChg chg="delSld">
      <pc:chgData name="Sarah Carter" userId="4b4e2a7e9c42e1b2" providerId="LiveId" clId="{79F68372-42C5-4C27-8E4E-8704AD2BA0E9}" dt="2025-06-01T20:56:38.632" v="0" actId="2696"/>
      <pc:docMkLst>
        <pc:docMk/>
      </pc:docMkLst>
      <pc:sldChg chg="del">
        <pc:chgData name="Sarah Carter" userId="4b4e2a7e9c42e1b2" providerId="LiveId" clId="{79F68372-42C5-4C27-8E4E-8704AD2BA0E9}" dt="2025-06-01T20:56:38.632" v="0" actId="2696"/>
        <pc:sldMkLst>
          <pc:docMk/>
          <pc:sldMk cId="1751582596" sldId="260"/>
        </pc:sldMkLst>
      </pc:sldChg>
      <pc:sldChg chg="del">
        <pc:chgData name="Sarah Carter" userId="4b4e2a7e9c42e1b2" providerId="LiveId" clId="{79F68372-42C5-4C27-8E4E-8704AD2BA0E9}" dt="2025-06-01T20:56:38.632" v="0" actId="2696"/>
        <pc:sldMkLst>
          <pc:docMk/>
          <pc:sldMk cId="3051757215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MUSIC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“MUSIC”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0668" y="2140528"/>
            <a:ext cx="3173914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1582" y="2140528"/>
            <a:ext cx="3173914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0668" y="5441442"/>
            <a:ext cx="3173914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881582" y="5441442"/>
            <a:ext cx="3173914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MUSIC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“MUSIC”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64</cp:revision>
  <dcterms:created xsi:type="dcterms:W3CDTF">2025-05-20T02:24:24Z</dcterms:created>
  <dcterms:modified xsi:type="dcterms:W3CDTF">2025-06-01T20:56:39Z</dcterms:modified>
</cp:coreProperties>
</file>