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024DEC6-51BD-4E5A-ADFD-93221F9AD23F}"/>
    <pc:docChg chg="delSld">
      <pc:chgData name="Sarah Carter" userId="4b4e2a7e9c42e1b2" providerId="LiveId" clId="{E024DEC6-51BD-4E5A-ADFD-93221F9AD23F}" dt="2025-01-26T22:34:39.259" v="0" actId="2696"/>
      <pc:docMkLst>
        <pc:docMk/>
      </pc:docMkLst>
      <pc:sldChg chg="del">
        <pc:chgData name="Sarah Carter" userId="4b4e2a7e9c42e1b2" providerId="LiveId" clId="{E024DEC6-51BD-4E5A-ADFD-93221F9AD23F}" dt="2025-01-26T22:34:39.259" v="0" actId="2696"/>
        <pc:sldMkLst>
          <pc:docMk/>
          <pc:sldMk cId="2783826357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5547A-DC99-43F9-945B-68754E70CB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86FDDA-1302-5AF9-5185-4EE35A725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C6F62-A173-C8CB-77CD-0A206C919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76406-E101-BA11-2511-096953367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FF3F6-9CC9-648B-36A3-49CB1112A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34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04A0F-062E-6383-5699-347951689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AAC6D7-8AA0-49EB-A137-9D7557B7D6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DE2F1-CB88-4CBB-F438-1F90C0BC0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31676-8606-83CD-65B3-D01927029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AA96F-0BC0-2A2E-2AA0-046E06D28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215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A2C403-36EB-0A93-C2D0-B225D6C474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321EC7-266C-CD87-EF50-70EC2C23D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3AE8-677C-1C68-58D5-9F4F155D8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B8B00-1BBE-173C-22F7-46C97A9FC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7EAE8-6DDB-3EC7-7FA4-AF55C5D4F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263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7F41E-6663-F34C-A69D-ED5D2DF26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1F23B-2491-7662-9696-9A6B12784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ACB43-9EB7-DF80-3961-1A1B8C00C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E235D-EB3D-79F2-5953-8AA00C9F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F367C-8604-AA99-D050-ED46BF70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9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D1919-7A03-3C1C-8E8E-2239254E0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7CAF2-F8F8-C9E7-626B-9D2735178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D9F8C-F59C-8B62-4DF3-A7571DE42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AD436-645A-BD2C-1096-544F9C49F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D3273-BACF-2A8C-EF2F-6F1C739B9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51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38226-AA62-C943-4D0C-0E00E35C7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D4672-51BD-DBAD-ADD3-2D29322606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6E424D-9107-DD2E-56F1-321B70233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A7D88-B2D3-9CA8-0506-E0A789DF8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29F478-9284-7B14-23A6-D7EC6511C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4444B1-F20F-E256-080C-4BF796F5F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99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C99A2-AFB4-B433-04C6-16856B172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7800F-E295-E458-52CD-71A7CA766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957C58-728B-8667-AAA0-5B3E85B5B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1B15A3-56D7-4557-F6DE-A3767554A1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A20CF0-733E-B1F8-6863-353309A07A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2E8854-9094-54A5-2C5B-1F5B3B725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3456C2-492B-73F6-94D8-25E5AC4B3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ACB639-217B-1D4F-D2FD-CDBFDA476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05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41F1D-2D69-CEDF-8F7A-EDC85C285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F182C9-4DF6-32B2-2599-2227A0313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A3EBC-4FD7-5ADE-9B2A-98AEE11CF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3760AE-1DCC-4829-B455-070AE3E35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0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78C2E4-067B-E45F-8DC0-B4FCE6BB6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575EDB-A882-7821-7E30-CF2053082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EC682-B55F-909E-4CDD-5B1CF25B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452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D3C3B-B500-8E80-F7D9-6C0FBEE7F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5A28D-3810-E032-7761-19C8DB724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01CF64-D250-784A-934A-724FC30BF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7C0E7D-0377-7C4E-2FF9-F9F9B040C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6D3EDE-34C8-542A-B188-4156FFC7E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5F1F3-6A6F-59DA-345B-6160FFB66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38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9D96B-16E3-73D8-432A-48D5B6990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E3F4BE-B926-32E0-98DB-690DCCC961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0BE634-C5F4-253E-7487-9BC948DE8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2197D8-163D-2333-023D-BB0BE01EC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8869D-F1A8-C36B-3B56-4E902869F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F3C1B-E3CB-7061-0149-A36CF6CD3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91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942DA5-A0A4-312A-D5F1-40CDD4838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C5DECD-F4EA-FC6B-3DDC-086D5244D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F7D70-96BC-829B-2D6E-0D7DB5DD2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F2E820-4D50-4F95-A711-277CC11C23D4}" type="datetimeFigureOut">
              <a:rPr lang="en-US" smtClean="0"/>
              <a:t>1/26/2025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52075-43FD-2FD0-E11D-498E2C8488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13A39-6F46-99E4-A321-398219422D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22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FE4ADD-8A43-7F6F-7FB5-1661D8DFB30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 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C87BC29-29B8-07AC-572C-B0A1A5CA3B5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AD7732-576D-B941-9A61-BD8E2D93E7C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381000"/>
            <a:ext cx="675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MUSICAL INSTRUMENTS</a:t>
            </a:r>
            <a:br>
              <a:rPr lang="en-US" sz="3600" b="1" dirty="0">
                <a:latin typeface="Century Gothic" panose="020B0502020202020204" pitchFamily="34" charset="0"/>
              </a:rPr>
            </a:br>
            <a:r>
              <a:rPr lang="en-US" sz="3600" b="1" dirty="0">
                <a:latin typeface="Century Gothic" panose="020B0502020202020204" pitchFamily="34" charset="0"/>
              </a:rPr>
              <a:t>WORD PATH GRID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E9B87C-433C-7583-8ED6-CD8664F6EC0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07775" y="1621029"/>
            <a:ext cx="67568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entury Gothic" panose="020B0502020202020204" pitchFamily="34" charset="0"/>
              </a:rPr>
              <a:t>Find and mark each hidden name of a musical instrument in the grid below. Each square features one word in which each letter connects to the next letter in the word either horizontally or vertically. </a:t>
            </a:r>
          </a:p>
          <a:p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EEA1696-42C5-8D29-84D6-8B1C023018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2057" y="3098357"/>
            <a:ext cx="6068287" cy="606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543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5-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5-1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5-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5-1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2025-01-24T03:23:13Z</dcterms:created>
  <dcterms:modified xsi:type="dcterms:W3CDTF">2025-01-26T22:34:40Z</dcterms:modified>
</cp:coreProperties>
</file>