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3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>
        <p:guide orient="horz" pos="513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0DBCAD0-8AC4-468B-9F02-7FCB89D667C2}"/>
    <pc:docChg chg="custSel modSld">
      <pc:chgData name="Sarah Carter" userId="4b4e2a7e9c42e1b2" providerId="LiveId" clId="{20DBCAD0-8AC4-468B-9F02-7FCB89D667C2}" dt="2024-12-08T04:52:52.171" v="159" actId="20577"/>
      <pc:docMkLst>
        <pc:docMk/>
      </pc:docMkLst>
      <pc:sldChg chg="modSp mod">
        <pc:chgData name="Sarah Carter" userId="4b4e2a7e9c42e1b2" providerId="LiveId" clId="{20DBCAD0-8AC4-468B-9F02-7FCB89D667C2}" dt="2024-12-08T04:52:48.476" v="31" actId="20577"/>
        <pc:sldMkLst>
          <pc:docMk/>
          <pc:sldMk cId="1330528622" sldId="262"/>
        </pc:sldMkLst>
        <pc:spChg chg="mod">
          <ac:chgData name="Sarah Carter" userId="4b4e2a7e9c42e1b2" providerId="LiveId" clId="{20DBCAD0-8AC4-468B-9F02-7FCB89D667C2}" dt="2024-12-08T04:52:47.577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20DBCAD0-8AC4-468B-9F02-7FCB89D667C2}" dt="2024-12-08T04:52:47.641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20DBCAD0-8AC4-468B-9F02-7FCB89D667C2}" dt="2024-12-08T04:52:47.672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20DBCAD0-8AC4-468B-9F02-7FCB89D667C2}" dt="2024-12-08T04:52:47.704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20DBCAD0-8AC4-468B-9F02-7FCB89D667C2}" dt="2024-12-08T04:52:47.735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20DBCAD0-8AC4-468B-9F02-7FCB89D667C2}" dt="2024-12-08T04:52:47.767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20DBCAD0-8AC4-468B-9F02-7FCB89D667C2}" dt="2024-12-08T04:52:47.798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20DBCAD0-8AC4-468B-9F02-7FCB89D667C2}" dt="2024-12-08T04:52:47.830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20DBCAD0-8AC4-468B-9F02-7FCB89D667C2}" dt="2024-12-08T04:52:47.865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20DBCAD0-8AC4-468B-9F02-7FCB89D667C2}" dt="2024-12-08T04:52:47.877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20DBCAD0-8AC4-468B-9F02-7FCB89D667C2}" dt="2024-12-08T04:52:47.909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20DBCAD0-8AC4-468B-9F02-7FCB89D667C2}" dt="2024-12-08T04:52:47.940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20DBCAD0-8AC4-468B-9F02-7FCB89D667C2}" dt="2024-12-08T04:52:47.972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20DBCAD0-8AC4-468B-9F02-7FCB89D667C2}" dt="2024-12-08T04:52:47.988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20DBCAD0-8AC4-468B-9F02-7FCB89D667C2}" dt="2024-12-08T04:52:48.019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20DBCAD0-8AC4-468B-9F02-7FCB89D667C2}" dt="2024-12-08T04:52:48.051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20DBCAD0-8AC4-468B-9F02-7FCB89D667C2}" dt="2024-12-08T04:52:48.067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20DBCAD0-8AC4-468B-9F02-7FCB89D667C2}" dt="2024-12-08T04:52:48.098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20DBCAD0-8AC4-468B-9F02-7FCB89D667C2}" dt="2024-12-08T04:52:48.130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20DBCAD0-8AC4-468B-9F02-7FCB89D667C2}" dt="2024-12-08T04:52:48.164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20DBCAD0-8AC4-468B-9F02-7FCB89D667C2}" dt="2024-12-08T04:52:48.192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20DBCAD0-8AC4-468B-9F02-7FCB89D667C2}" dt="2024-12-08T04:52:48.208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20DBCAD0-8AC4-468B-9F02-7FCB89D667C2}" dt="2024-12-08T04:52:48.241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20DBCAD0-8AC4-468B-9F02-7FCB89D667C2}" dt="2024-12-08T04:52:48.271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20DBCAD0-8AC4-468B-9F02-7FCB89D667C2}" dt="2024-12-08T04:52:48.287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20DBCAD0-8AC4-468B-9F02-7FCB89D667C2}" dt="2024-12-08T04:52:48.318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20DBCAD0-8AC4-468B-9F02-7FCB89D667C2}" dt="2024-12-08T04:52:48.350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20DBCAD0-8AC4-468B-9F02-7FCB89D667C2}" dt="2024-12-08T04:52:48.366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20DBCAD0-8AC4-468B-9F02-7FCB89D667C2}" dt="2024-12-08T04:52:48.397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20DBCAD0-8AC4-468B-9F02-7FCB89D667C2}" dt="2024-12-08T04:52:48.413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20DBCAD0-8AC4-468B-9F02-7FCB89D667C2}" dt="2024-12-08T04:52:48.444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20DBCAD0-8AC4-468B-9F02-7FCB89D667C2}" dt="2024-12-08T04:52:48.476" v="31" actId="20577"/>
          <ac:spMkLst>
            <pc:docMk/>
            <pc:sldMk cId="1330528622" sldId="262"/>
            <ac:spMk id="99" creationId="{1F32F4D2-77E3-1631-ABAE-EB46FA7C9C6F}"/>
          </ac:spMkLst>
        </pc:spChg>
      </pc:sldChg>
      <pc:sldChg chg="modSp mod">
        <pc:chgData name="Sarah Carter" userId="4b4e2a7e9c42e1b2" providerId="LiveId" clId="{20DBCAD0-8AC4-468B-9F02-7FCB89D667C2}" dt="2024-12-08T04:52:49.403" v="59" actId="20577"/>
        <pc:sldMkLst>
          <pc:docMk/>
          <pc:sldMk cId="171190536" sldId="263"/>
        </pc:sldMkLst>
        <pc:spChg chg="mod">
          <ac:chgData name="Sarah Carter" userId="4b4e2a7e9c42e1b2" providerId="LiveId" clId="{20DBCAD0-8AC4-468B-9F02-7FCB89D667C2}" dt="2024-12-08T04:52:48.616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20DBCAD0-8AC4-468B-9F02-7FCB89D667C2}" dt="2024-12-08T04:52:48.664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20DBCAD0-8AC4-468B-9F02-7FCB89D667C2}" dt="2024-12-08T04:52:48.695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20DBCAD0-8AC4-468B-9F02-7FCB89D667C2}" dt="2024-12-08T04:52:48.731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20DBCAD0-8AC4-468B-9F02-7FCB89D667C2}" dt="2024-12-08T04:52:48.758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20DBCAD0-8AC4-468B-9F02-7FCB89D667C2}" dt="2024-12-08T04:52:48.774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20DBCAD0-8AC4-468B-9F02-7FCB89D667C2}" dt="2024-12-08T04:52:48.805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20DBCAD0-8AC4-468B-9F02-7FCB89D667C2}" dt="2024-12-08T04:52:48.837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20DBCAD0-8AC4-468B-9F02-7FCB89D667C2}" dt="2024-12-08T04:52:48.868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20DBCAD0-8AC4-468B-9F02-7FCB89D667C2}" dt="2024-12-08T04:52:48.884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20DBCAD0-8AC4-468B-9F02-7FCB89D667C2}" dt="2024-12-08T04:52:48.915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20DBCAD0-8AC4-468B-9F02-7FCB89D667C2}" dt="2024-12-08T04:52:48.947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20DBCAD0-8AC4-468B-9F02-7FCB89D667C2}" dt="2024-12-08T04:52:48.978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20DBCAD0-8AC4-468B-9F02-7FCB89D667C2}" dt="2024-12-08T04:52:48.994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20DBCAD0-8AC4-468B-9F02-7FCB89D667C2}" dt="2024-12-08T04:52:49.041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20DBCAD0-8AC4-468B-9F02-7FCB89D667C2}" dt="2024-12-08T04:52:49.072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20DBCAD0-8AC4-468B-9F02-7FCB89D667C2}" dt="2024-12-08T04:52:49.088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20DBCAD0-8AC4-468B-9F02-7FCB89D667C2}" dt="2024-12-08T04:52:49.119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20DBCAD0-8AC4-468B-9F02-7FCB89D667C2}" dt="2024-12-08T04:52:49.151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20DBCAD0-8AC4-468B-9F02-7FCB89D667C2}" dt="2024-12-08T04:52:49.183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20DBCAD0-8AC4-468B-9F02-7FCB89D667C2}" dt="2024-12-08T04:52:49.214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20DBCAD0-8AC4-468B-9F02-7FCB89D667C2}" dt="2024-12-08T04:52:49.246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20DBCAD0-8AC4-468B-9F02-7FCB89D667C2}" dt="2024-12-08T04:52:49.277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20DBCAD0-8AC4-468B-9F02-7FCB89D667C2}" dt="2024-12-08T04:52:49.308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20DBCAD0-8AC4-468B-9F02-7FCB89D667C2}" dt="2024-12-08T04:52:49.332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20DBCAD0-8AC4-468B-9F02-7FCB89D667C2}" dt="2024-12-08T04:52:49.356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20DBCAD0-8AC4-468B-9F02-7FCB89D667C2}" dt="2024-12-08T04:52:49.371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20DBCAD0-8AC4-468B-9F02-7FCB89D667C2}" dt="2024-12-08T04:52:49.403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20DBCAD0-8AC4-468B-9F02-7FCB89D667C2}" dt="2024-12-08T04:52:50.016" v="78" actId="20577"/>
        <pc:sldMkLst>
          <pc:docMk/>
          <pc:sldMk cId="718666987" sldId="264"/>
        </pc:sldMkLst>
        <pc:spChg chg="mod">
          <ac:chgData name="Sarah Carter" userId="4b4e2a7e9c42e1b2" providerId="LiveId" clId="{20DBCAD0-8AC4-468B-9F02-7FCB89D667C2}" dt="2024-12-08T04:52:49.555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20DBCAD0-8AC4-468B-9F02-7FCB89D667C2}" dt="2024-12-08T04:52:49.576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20DBCAD0-8AC4-468B-9F02-7FCB89D667C2}" dt="2024-12-08T04:52:49.639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20DBCAD0-8AC4-468B-9F02-7FCB89D667C2}" dt="2024-12-08T04:52:49.670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20DBCAD0-8AC4-468B-9F02-7FCB89D667C2}" dt="2024-12-08T04:52:49.701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20DBCAD0-8AC4-468B-9F02-7FCB89D667C2}" dt="2024-12-08T04:52:49.733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20DBCAD0-8AC4-468B-9F02-7FCB89D667C2}" dt="2024-12-08T04:52:49.764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20DBCAD0-8AC4-468B-9F02-7FCB89D667C2}" dt="2024-12-08T04:52:49.780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20DBCAD0-8AC4-468B-9F02-7FCB89D667C2}" dt="2024-12-08T04:52:49.795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20DBCAD0-8AC4-468B-9F02-7FCB89D667C2}" dt="2024-12-08T04:52:49.826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20DBCAD0-8AC4-468B-9F02-7FCB89D667C2}" dt="2024-12-08T04:52:49.843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20DBCAD0-8AC4-468B-9F02-7FCB89D667C2}" dt="2024-12-08T04:52:49.858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20DBCAD0-8AC4-468B-9F02-7FCB89D667C2}" dt="2024-12-08T04:52:49.890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20DBCAD0-8AC4-468B-9F02-7FCB89D667C2}" dt="2024-12-08T04:52:49.905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20DBCAD0-8AC4-468B-9F02-7FCB89D667C2}" dt="2024-12-08T04:52:49.933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20DBCAD0-8AC4-468B-9F02-7FCB89D667C2}" dt="2024-12-08T04:52:49.952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20DBCAD0-8AC4-468B-9F02-7FCB89D667C2}" dt="2024-12-08T04:52:49.968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20DBCAD0-8AC4-468B-9F02-7FCB89D667C2}" dt="2024-12-08T04:52:50.008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20DBCAD0-8AC4-468B-9F02-7FCB89D667C2}" dt="2024-12-08T04:52:50.016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20DBCAD0-8AC4-468B-9F02-7FCB89D667C2}" dt="2024-12-08T04:52:50.644" v="99" actId="20577"/>
        <pc:sldMkLst>
          <pc:docMk/>
          <pc:sldMk cId="3044379330" sldId="265"/>
        </pc:sldMkLst>
        <pc:spChg chg="mod">
          <ac:chgData name="Sarah Carter" userId="4b4e2a7e9c42e1b2" providerId="LiveId" clId="{20DBCAD0-8AC4-468B-9F02-7FCB89D667C2}" dt="2024-12-08T04:52:50.157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20DBCAD0-8AC4-468B-9F02-7FCB89D667C2}" dt="2024-12-08T04:52:50.188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20DBCAD0-8AC4-468B-9F02-7FCB89D667C2}" dt="2024-12-08T04:52:50.204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20DBCAD0-8AC4-468B-9F02-7FCB89D667C2}" dt="2024-12-08T04:52:50.236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20DBCAD0-8AC4-468B-9F02-7FCB89D667C2}" dt="2024-12-08T04:52:50.251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20DBCAD0-8AC4-468B-9F02-7FCB89D667C2}" dt="2024-12-08T04:52:50.282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20DBCAD0-8AC4-468B-9F02-7FCB89D667C2}" dt="2024-12-08T04:52:50.314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20DBCAD0-8AC4-468B-9F02-7FCB89D667C2}" dt="2024-12-08T04:52:50.345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20DBCAD0-8AC4-468B-9F02-7FCB89D667C2}" dt="2024-12-08T04:52:50.361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20DBCAD0-8AC4-468B-9F02-7FCB89D667C2}" dt="2024-12-08T04:52:50.377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20DBCAD0-8AC4-468B-9F02-7FCB89D667C2}" dt="2024-12-08T04:52:50.408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20DBCAD0-8AC4-468B-9F02-7FCB89D667C2}" dt="2024-12-08T04:52:50.434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20DBCAD0-8AC4-468B-9F02-7FCB89D667C2}" dt="2024-12-08T04:52:50.455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20DBCAD0-8AC4-468B-9F02-7FCB89D667C2}" dt="2024-12-08T04:52:50.471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20DBCAD0-8AC4-468B-9F02-7FCB89D667C2}" dt="2024-12-08T04:52:50.502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20DBCAD0-8AC4-468B-9F02-7FCB89D667C2}" dt="2024-12-08T04:52:50.549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20DBCAD0-8AC4-468B-9F02-7FCB89D667C2}" dt="2024-12-08T04:52:50.565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20DBCAD0-8AC4-468B-9F02-7FCB89D667C2}" dt="2024-12-08T04:52:50.581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20DBCAD0-8AC4-468B-9F02-7FCB89D667C2}" dt="2024-12-08T04:52:50.612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20DBCAD0-8AC4-468B-9F02-7FCB89D667C2}" dt="2024-12-08T04:52:50.635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20DBCAD0-8AC4-468B-9F02-7FCB89D667C2}" dt="2024-12-08T04:52:50.644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20DBCAD0-8AC4-468B-9F02-7FCB89D667C2}" dt="2024-12-08T04:52:51.069" v="114" actId="20577"/>
        <pc:sldMkLst>
          <pc:docMk/>
          <pc:sldMk cId="2811299651" sldId="266"/>
        </pc:sldMkLst>
        <pc:spChg chg="mod">
          <ac:chgData name="Sarah Carter" userId="4b4e2a7e9c42e1b2" providerId="LiveId" clId="{20DBCAD0-8AC4-468B-9F02-7FCB89D667C2}" dt="2024-12-08T04:52:50.769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20DBCAD0-8AC4-468B-9F02-7FCB89D667C2}" dt="2024-12-08T04:52:50.787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20DBCAD0-8AC4-468B-9F02-7FCB89D667C2}" dt="2024-12-08T04:52:50.816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20DBCAD0-8AC4-468B-9F02-7FCB89D667C2}" dt="2024-12-08T04:52:50.834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20DBCAD0-8AC4-468B-9F02-7FCB89D667C2}" dt="2024-12-08T04:52:50.848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20DBCAD0-8AC4-468B-9F02-7FCB89D667C2}" dt="2024-12-08T04:52:50.880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20DBCAD0-8AC4-468B-9F02-7FCB89D667C2}" dt="2024-12-08T04:52:50.895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20DBCAD0-8AC4-468B-9F02-7FCB89D667C2}" dt="2024-12-08T04:52:50.911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20DBCAD0-8AC4-468B-9F02-7FCB89D667C2}" dt="2024-12-08T04:52:50.943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20DBCAD0-8AC4-468B-9F02-7FCB89D667C2}" dt="2024-12-08T04:52:50.959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20DBCAD0-8AC4-468B-9F02-7FCB89D667C2}" dt="2024-12-08T04:52:50.990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20DBCAD0-8AC4-468B-9F02-7FCB89D667C2}" dt="2024-12-08T04:52:51.006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20DBCAD0-8AC4-468B-9F02-7FCB89D667C2}" dt="2024-12-08T04:52:51.035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20DBCAD0-8AC4-468B-9F02-7FCB89D667C2}" dt="2024-12-08T04:52:51.054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20DBCAD0-8AC4-468B-9F02-7FCB89D667C2}" dt="2024-12-08T04:52:51.069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20DBCAD0-8AC4-468B-9F02-7FCB89D667C2}" dt="2024-12-08T04:52:52.171" v="159" actId="20577"/>
        <pc:sldMkLst>
          <pc:docMk/>
          <pc:sldMk cId="2722611762" sldId="267"/>
        </pc:sldMkLst>
        <pc:spChg chg="mod">
          <ac:chgData name="Sarah Carter" userId="4b4e2a7e9c42e1b2" providerId="LiveId" clId="{20DBCAD0-8AC4-468B-9F02-7FCB89D667C2}" dt="2024-12-08T04:52:51.242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20DBCAD0-8AC4-468B-9F02-7FCB89D667C2}" dt="2024-12-08T04:52:51.258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20DBCAD0-8AC4-468B-9F02-7FCB89D667C2}" dt="2024-12-08T04:52:51.289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20DBCAD0-8AC4-468B-9F02-7FCB89D667C2}" dt="2024-12-08T04:52:51.304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20DBCAD0-8AC4-468B-9F02-7FCB89D667C2}" dt="2024-12-08T04:52:51.320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20DBCAD0-8AC4-468B-9F02-7FCB89D667C2}" dt="2024-12-08T04:52:51.352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20DBCAD0-8AC4-468B-9F02-7FCB89D667C2}" dt="2024-12-08T04:52:51.368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20DBCAD0-8AC4-468B-9F02-7FCB89D667C2}" dt="2024-12-08T04:52:51.383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20DBCAD0-8AC4-468B-9F02-7FCB89D667C2}" dt="2024-12-08T04:52:51.415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20DBCAD0-8AC4-468B-9F02-7FCB89D667C2}" dt="2024-12-08T04:52:51.447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20DBCAD0-8AC4-468B-9F02-7FCB89D667C2}" dt="2024-12-08T04:52:51.462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20DBCAD0-8AC4-468B-9F02-7FCB89D667C2}" dt="2024-12-08T04:52:51.494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20DBCAD0-8AC4-468B-9F02-7FCB89D667C2}" dt="2024-12-08T04:52:51.510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20DBCAD0-8AC4-468B-9F02-7FCB89D667C2}" dt="2024-12-08T04:52:51.535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20DBCAD0-8AC4-468B-9F02-7FCB89D667C2}" dt="2024-12-08T04:52:51.541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20DBCAD0-8AC4-468B-9F02-7FCB89D667C2}" dt="2024-12-08T04:52:51.574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20DBCAD0-8AC4-468B-9F02-7FCB89D667C2}" dt="2024-12-08T04:52:51.590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20DBCAD0-8AC4-468B-9F02-7FCB89D667C2}" dt="2024-12-08T04:52:51.605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20DBCAD0-8AC4-468B-9F02-7FCB89D667C2}" dt="2024-12-08T04:52:51.637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20DBCAD0-8AC4-468B-9F02-7FCB89D667C2}" dt="2024-12-08T04:52:51.652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20DBCAD0-8AC4-468B-9F02-7FCB89D667C2}" dt="2024-12-08T04:52:51.668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20DBCAD0-8AC4-468B-9F02-7FCB89D667C2}" dt="2024-12-08T04:52:51.700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20DBCAD0-8AC4-468B-9F02-7FCB89D667C2}" dt="2024-12-08T04:52:51.715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20DBCAD0-8AC4-468B-9F02-7FCB89D667C2}" dt="2024-12-08T04:52:51.736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20DBCAD0-8AC4-468B-9F02-7FCB89D667C2}" dt="2024-12-08T04:52:51.762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20DBCAD0-8AC4-468B-9F02-7FCB89D667C2}" dt="2024-12-08T04:52:51.778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20DBCAD0-8AC4-468B-9F02-7FCB89D667C2}" dt="2024-12-08T04:52:51.809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20DBCAD0-8AC4-468B-9F02-7FCB89D667C2}" dt="2024-12-08T04:52:51.825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20DBCAD0-8AC4-468B-9F02-7FCB89D667C2}" dt="2024-12-08T04:52:51.841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20DBCAD0-8AC4-468B-9F02-7FCB89D667C2}" dt="2024-12-08T04:52:51.872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20DBCAD0-8AC4-468B-9F02-7FCB89D667C2}" dt="2024-12-08T04:52:51.888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20DBCAD0-8AC4-468B-9F02-7FCB89D667C2}" dt="2024-12-08T04:52:51.903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20DBCAD0-8AC4-468B-9F02-7FCB89D667C2}" dt="2024-12-08T04:52:51.936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20DBCAD0-8AC4-468B-9F02-7FCB89D667C2}" dt="2024-12-08T04:52:51.951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20DBCAD0-8AC4-468B-9F02-7FCB89D667C2}" dt="2024-12-08T04:52:51.966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20DBCAD0-8AC4-468B-9F02-7FCB89D667C2}" dt="2024-12-08T04:52:51.982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20DBCAD0-8AC4-468B-9F02-7FCB89D667C2}" dt="2024-12-08T04:52:52.013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20DBCAD0-8AC4-468B-9F02-7FCB89D667C2}" dt="2024-12-08T04:52:52.036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20DBCAD0-8AC4-468B-9F02-7FCB89D667C2}" dt="2024-12-08T04:52:52.061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20DBCAD0-8AC4-468B-9F02-7FCB89D667C2}" dt="2024-12-08T04:52:52.076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20DBCAD0-8AC4-468B-9F02-7FCB89D667C2}" dt="2024-12-08T04:52:52.092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20DBCAD0-8AC4-468B-9F02-7FCB89D667C2}" dt="2024-12-08T04:52:52.107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20DBCAD0-8AC4-468B-9F02-7FCB89D667C2}" dt="2024-12-08T04:52:52.139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20DBCAD0-8AC4-468B-9F02-7FCB89D667C2}" dt="2024-12-08T04:52:52.155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20DBCAD0-8AC4-468B-9F02-7FCB89D667C2}" dt="2024-12-08T04:52:52.171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1232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40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60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52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157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143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127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112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239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570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509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1079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4D3D2A-EDDC-88F8-778E-7C4FAD2DE7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CDEE8-EF54-85CA-4AF7-D69B2C14924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FBF541-349E-0E93-83AD-6A1558C667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4812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81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157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127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112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300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570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509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0414DD-55BE-13A8-D683-F5EE96E388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829B4D-F381-AE11-1663-FEB1C387E75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15BAC2-01FB-9AAA-3349-6A8C379CA3C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823629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40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127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112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270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570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509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E45CDE-D2CD-EC54-3588-682AB7EE20E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CF7AB2-487E-F059-B27D-2E27FD9178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3D5633-9F4E-CC12-46E2-0503E9B714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805571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81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52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143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270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239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570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1871FE-A92F-D139-3830-C2F1072CE6B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700F6-04D2-724F-A30A-93E0E97554C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F78CA3-13D8-709B-4FCA-11AA4B8A052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436386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67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60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127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570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1079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E0DA0D-AF23-DEE6-CA66-8FE090125C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4FA81-37BC-6391-4D83-12E035DFC38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CF9431-84F4-B242-1014-5F7BAF81F58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856837"/>
              </p:ext>
            </p:extLst>
          </p:nvPr>
        </p:nvGraphicFramePr>
        <p:xfrm>
          <a:off x="712412" y="2430310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71241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2952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46638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63751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27643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44756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61869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7898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9609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7096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88081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505194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69086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86199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603312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320425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3753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29525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46638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63751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27643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44756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61869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78982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88081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40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505194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222307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86199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603312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320425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46638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81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63751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80864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67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44756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60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61869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52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51973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157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69086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143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86199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127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50091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112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810530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300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27643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270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44756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239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95697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570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912810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509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54253" y="258479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1079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2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5-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5-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5-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6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6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6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RESULT" val="slide-267-3"/>
  <p:tag name="SLIDES" val="1,2,3,4,5,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RESULT" val="slide-267-52"/>
  <p:tag name="SLIDES" val="1,2,3,4,5,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RESULT" val="slide-267-53"/>
  <p:tag name="SLIDES" val="1,2,3,4,5,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2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2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3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3-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3-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4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4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4-8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453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2024-11-30T05:40:39Z</dcterms:created>
  <dcterms:modified xsi:type="dcterms:W3CDTF">2024-12-08T04:52:57Z</dcterms:modified>
</cp:coreProperties>
</file>