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notesSlides/notesSlide1.xml" ContentType="application/vnd.openxmlformats-officedocument.presentationml.notesSlid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notesSlides/notesSlide2.xml" ContentType="application/vnd.openxmlformats-officedocument.presentationml.notesSlide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notesSlides/notesSlide3.xml" ContentType="application/vnd.openxmlformats-officedocument.presentationml.notesSlide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notesSlides/notesSlide4.xml" ContentType="application/vnd.openxmlformats-officedocument.presentationml.notesSlide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notesSlides/notesSlide5.xml" ContentType="application/vnd.openxmlformats-officedocument.presentationml.notesSlide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62" r:id="rId2"/>
    <p:sldId id="263" r:id="rId3"/>
    <p:sldId id="264" r:id="rId4"/>
    <p:sldId id="265" r:id="rId5"/>
    <p:sldId id="266" r:id="rId6"/>
    <p:sldId id="267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136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>
        <p:guide orient="horz" pos="5136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DFBCCD1B-F92A-4541-91AE-136CBF119468}"/>
    <pc:docChg chg="custSel modSld">
      <pc:chgData name="Sarah Carter" userId="4b4e2a7e9c42e1b2" providerId="LiveId" clId="{DFBCCD1B-F92A-4541-91AE-136CBF119468}" dt="2024-12-08T04:52:17.930" v="159" actId="20577"/>
      <pc:docMkLst>
        <pc:docMk/>
      </pc:docMkLst>
      <pc:sldChg chg="modSp mod">
        <pc:chgData name="Sarah Carter" userId="4b4e2a7e9c42e1b2" providerId="LiveId" clId="{DFBCCD1B-F92A-4541-91AE-136CBF119468}" dt="2024-12-08T04:52:13.979" v="31" actId="20577"/>
        <pc:sldMkLst>
          <pc:docMk/>
          <pc:sldMk cId="1330528622" sldId="262"/>
        </pc:sldMkLst>
        <pc:spChg chg="mod">
          <ac:chgData name="Sarah Carter" userId="4b4e2a7e9c42e1b2" providerId="LiveId" clId="{DFBCCD1B-F92A-4541-91AE-136CBF119468}" dt="2024-12-08T04:52:13.087" v="0" actId="20577"/>
          <ac:spMkLst>
            <pc:docMk/>
            <pc:sldMk cId="1330528622" sldId="262"/>
            <ac:spMk id="56" creationId="{8FEE55AA-8957-D6D2-B562-40C3F6AD6A58}"/>
          </ac:spMkLst>
        </pc:spChg>
        <pc:spChg chg="mod">
          <ac:chgData name="Sarah Carter" userId="4b4e2a7e9c42e1b2" providerId="LiveId" clId="{DFBCCD1B-F92A-4541-91AE-136CBF119468}" dt="2024-12-08T04:52:13.142" v="1" actId="20577"/>
          <ac:spMkLst>
            <pc:docMk/>
            <pc:sldMk cId="1330528622" sldId="262"/>
            <ac:spMk id="57" creationId="{28BE02F9-1CF9-02A4-F2B7-C24F05E74C7E}"/>
          </ac:spMkLst>
        </pc:spChg>
        <pc:spChg chg="mod">
          <ac:chgData name="Sarah Carter" userId="4b4e2a7e9c42e1b2" providerId="LiveId" clId="{DFBCCD1B-F92A-4541-91AE-136CBF119468}" dt="2024-12-08T04:52:13.174" v="2" actId="20577"/>
          <ac:spMkLst>
            <pc:docMk/>
            <pc:sldMk cId="1330528622" sldId="262"/>
            <ac:spMk id="60" creationId="{347FEA74-1DFB-0FD2-9F14-2A116D78C64C}"/>
          </ac:spMkLst>
        </pc:spChg>
        <pc:spChg chg="mod">
          <ac:chgData name="Sarah Carter" userId="4b4e2a7e9c42e1b2" providerId="LiveId" clId="{DFBCCD1B-F92A-4541-91AE-136CBF119468}" dt="2024-12-08T04:52:13.205" v="3" actId="20577"/>
          <ac:spMkLst>
            <pc:docMk/>
            <pc:sldMk cId="1330528622" sldId="262"/>
            <ac:spMk id="61" creationId="{DE3125F1-791F-185D-6573-A6593520122A}"/>
          </ac:spMkLst>
        </pc:spChg>
        <pc:spChg chg="mod">
          <ac:chgData name="Sarah Carter" userId="4b4e2a7e9c42e1b2" providerId="LiveId" clId="{DFBCCD1B-F92A-4541-91AE-136CBF119468}" dt="2024-12-08T04:52:13.221" v="4" actId="20577"/>
          <ac:spMkLst>
            <pc:docMk/>
            <pc:sldMk cId="1330528622" sldId="262"/>
            <ac:spMk id="62" creationId="{DB3EE83D-729B-C520-DD19-F33711CEF77A}"/>
          </ac:spMkLst>
        </pc:spChg>
        <pc:spChg chg="mod">
          <ac:chgData name="Sarah Carter" userId="4b4e2a7e9c42e1b2" providerId="LiveId" clId="{DFBCCD1B-F92A-4541-91AE-136CBF119468}" dt="2024-12-08T04:52:13.252" v="5" actId="20577"/>
          <ac:spMkLst>
            <pc:docMk/>
            <pc:sldMk cId="1330528622" sldId="262"/>
            <ac:spMk id="63" creationId="{17FA912A-1074-01DE-54F0-0DA470326729}"/>
          </ac:spMkLst>
        </pc:spChg>
        <pc:spChg chg="mod">
          <ac:chgData name="Sarah Carter" userId="4b4e2a7e9c42e1b2" providerId="LiveId" clId="{DFBCCD1B-F92A-4541-91AE-136CBF119468}" dt="2024-12-08T04:52:13.284" v="6" actId="20577"/>
          <ac:spMkLst>
            <pc:docMk/>
            <pc:sldMk cId="1330528622" sldId="262"/>
            <ac:spMk id="64" creationId="{8D900F9A-1B1A-BB76-2AE6-E80973CE0A2E}"/>
          </ac:spMkLst>
        </pc:spChg>
        <pc:spChg chg="mod">
          <ac:chgData name="Sarah Carter" userId="4b4e2a7e9c42e1b2" providerId="LiveId" clId="{DFBCCD1B-F92A-4541-91AE-136CBF119468}" dt="2024-12-08T04:52:13.300" v="7" actId="20577"/>
          <ac:spMkLst>
            <pc:docMk/>
            <pc:sldMk cId="1330528622" sldId="262"/>
            <ac:spMk id="66" creationId="{513C0C69-0E24-1A50-FAB9-67239ECD2893}"/>
          </ac:spMkLst>
        </pc:spChg>
        <pc:spChg chg="mod">
          <ac:chgData name="Sarah Carter" userId="4b4e2a7e9c42e1b2" providerId="LiveId" clId="{DFBCCD1B-F92A-4541-91AE-136CBF119468}" dt="2024-12-08T04:52:13.331" v="8" actId="20577"/>
          <ac:spMkLst>
            <pc:docMk/>
            <pc:sldMk cId="1330528622" sldId="262"/>
            <ac:spMk id="67" creationId="{495F31D9-EFBA-2DA5-46F4-4EF45FF1A479}"/>
          </ac:spMkLst>
        </pc:spChg>
        <pc:spChg chg="mod">
          <ac:chgData name="Sarah Carter" userId="4b4e2a7e9c42e1b2" providerId="LiveId" clId="{DFBCCD1B-F92A-4541-91AE-136CBF119468}" dt="2024-12-08T04:52:13.367" v="9" actId="20577"/>
          <ac:spMkLst>
            <pc:docMk/>
            <pc:sldMk cId="1330528622" sldId="262"/>
            <ac:spMk id="68" creationId="{0FF7229E-33E3-6450-AFB8-7B6755C5E5AD}"/>
          </ac:spMkLst>
        </pc:spChg>
        <pc:spChg chg="mod">
          <ac:chgData name="Sarah Carter" userId="4b4e2a7e9c42e1b2" providerId="LiveId" clId="{DFBCCD1B-F92A-4541-91AE-136CBF119468}" dt="2024-12-08T04:52:13.395" v="10" actId="20577"/>
          <ac:spMkLst>
            <pc:docMk/>
            <pc:sldMk cId="1330528622" sldId="262"/>
            <ac:spMk id="69" creationId="{D6FCD096-F199-1CF7-C666-0139A7832304}"/>
          </ac:spMkLst>
        </pc:spChg>
        <pc:spChg chg="mod">
          <ac:chgData name="Sarah Carter" userId="4b4e2a7e9c42e1b2" providerId="LiveId" clId="{DFBCCD1B-F92A-4541-91AE-136CBF119468}" dt="2024-12-08T04:52:13.410" v="11" actId="20577"/>
          <ac:spMkLst>
            <pc:docMk/>
            <pc:sldMk cId="1330528622" sldId="262"/>
            <ac:spMk id="70" creationId="{DD1FF5B1-59BD-5BDF-2574-8C45E74B7070}"/>
          </ac:spMkLst>
        </pc:spChg>
        <pc:spChg chg="mod">
          <ac:chgData name="Sarah Carter" userId="4b4e2a7e9c42e1b2" providerId="LiveId" clId="{DFBCCD1B-F92A-4541-91AE-136CBF119468}" dt="2024-12-08T04:52:13.442" v="12" actId="20577"/>
          <ac:spMkLst>
            <pc:docMk/>
            <pc:sldMk cId="1330528622" sldId="262"/>
            <ac:spMk id="73" creationId="{789F9B68-7C42-CC33-6B73-C7AEA4E9E4FD}"/>
          </ac:spMkLst>
        </pc:spChg>
        <pc:spChg chg="mod">
          <ac:chgData name="Sarah Carter" userId="4b4e2a7e9c42e1b2" providerId="LiveId" clId="{DFBCCD1B-F92A-4541-91AE-136CBF119468}" dt="2024-12-08T04:52:13.477" v="13" actId="20577"/>
          <ac:spMkLst>
            <pc:docMk/>
            <pc:sldMk cId="1330528622" sldId="262"/>
            <ac:spMk id="74" creationId="{7C988FBB-1DBC-4A43-773E-A0E81146D589}"/>
          </ac:spMkLst>
        </pc:spChg>
        <pc:spChg chg="mod">
          <ac:chgData name="Sarah Carter" userId="4b4e2a7e9c42e1b2" providerId="LiveId" clId="{DFBCCD1B-F92A-4541-91AE-136CBF119468}" dt="2024-12-08T04:52:13.505" v="14" actId="20577"/>
          <ac:spMkLst>
            <pc:docMk/>
            <pc:sldMk cId="1330528622" sldId="262"/>
            <ac:spMk id="76" creationId="{39D9AC55-AE6B-7919-8608-D927A08241C4}"/>
          </ac:spMkLst>
        </pc:spChg>
        <pc:spChg chg="mod">
          <ac:chgData name="Sarah Carter" userId="4b4e2a7e9c42e1b2" providerId="LiveId" clId="{DFBCCD1B-F92A-4541-91AE-136CBF119468}" dt="2024-12-08T04:52:13.521" v="15" actId="20577"/>
          <ac:spMkLst>
            <pc:docMk/>
            <pc:sldMk cId="1330528622" sldId="262"/>
            <ac:spMk id="79" creationId="{867EBCF3-198B-4A68-FCF7-33717B3F5073}"/>
          </ac:spMkLst>
        </pc:spChg>
        <pc:spChg chg="mod">
          <ac:chgData name="Sarah Carter" userId="4b4e2a7e9c42e1b2" providerId="LiveId" clId="{DFBCCD1B-F92A-4541-91AE-136CBF119468}" dt="2024-12-08T04:52:13.555" v="16" actId="20577"/>
          <ac:spMkLst>
            <pc:docMk/>
            <pc:sldMk cId="1330528622" sldId="262"/>
            <ac:spMk id="80" creationId="{319AEB01-E7D8-915E-5599-DF413DC3F1DF}"/>
          </ac:spMkLst>
        </pc:spChg>
        <pc:spChg chg="mod">
          <ac:chgData name="Sarah Carter" userId="4b4e2a7e9c42e1b2" providerId="LiveId" clId="{DFBCCD1B-F92A-4541-91AE-136CBF119468}" dt="2024-12-08T04:52:13.588" v="17" actId="20577"/>
          <ac:spMkLst>
            <pc:docMk/>
            <pc:sldMk cId="1330528622" sldId="262"/>
            <ac:spMk id="81" creationId="{15724958-8044-35E4-D4BD-FDCAB3036CE7}"/>
          </ac:spMkLst>
        </pc:spChg>
        <pc:spChg chg="mod">
          <ac:chgData name="Sarah Carter" userId="4b4e2a7e9c42e1b2" providerId="LiveId" clId="{DFBCCD1B-F92A-4541-91AE-136CBF119468}" dt="2024-12-08T04:52:13.616" v="18" actId="20577"/>
          <ac:spMkLst>
            <pc:docMk/>
            <pc:sldMk cId="1330528622" sldId="262"/>
            <ac:spMk id="82" creationId="{4DA9EF81-172A-8BAA-E81D-E742BBE73323}"/>
          </ac:spMkLst>
        </pc:spChg>
        <pc:spChg chg="mod">
          <ac:chgData name="Sarah Carter" userId="4b4e2a7e9c42e1b2" providerId="LiveId" clId="{DFBCCD1B-F92A-4541-91AE-136CBF119468}" dt="2024-12-08T04:52:13.631" v="19" actId="20577"/>
          <ac:spMkLst>
            <pc:docMk/>
            <pc:sldMk cId="1330528622" sldId="262"/>
            <ac:spMk id="83" creationId="{5F1906DF-09CE-393A-B14E-4325F5422A8F}"/>
          </ac:spMkLst>
        </pc:spChg>
        <pc:spChg chg="mod">
          <ac:chgData name="Sarah Carter" userId="4b4e2a7e9c42e1b2" providerId="LiveId" clId="{DFBCCD1B-F92A-4541-91AE-136CBF119468}" dt="2024-12-08T04:52:13.672" v="20" actId="20577"/>
          <ac:spMkLst>
            <pc:docMk/>
            <pc:sldMk cId="1330528622" sldId="262"/>
            <ac:spMk id="84" creationId="{82F999B9-95AF-D843-8FBB-1EA85C7087C1}"/>
          </ac:spMkLst>
        </pc:spChg>
        <pc:spChg chg="mod">
          <ac:chgData name="Sarah Carter" userId="4b4e2a7e9c42e1b2" providerId="LiveId" clId="{DFBCCD1B-F92A-4541-91AE-136CBF119468}" dt="2024-12-08T04:52:13.698" v="21" actId="20577"/>
          <ac:spMkLst>
            <pc:docMk/>
            <pc:sldMk cId="1330528622" sldId="262"/>
            <ac:spMk id="86" creationId="{45CD82F5-5974-7B91-033D-8BEAF10537CF}"/>
          </ac:spMkLst>
        </pc:spChg>
        <pc:spChg chg="mod">
          <ac:chgData name="Sarah Carter" userId="4b4e2a7e9c42e1b2" providerId="LiveId" clId="{DFBCCD1B-F92A-4541-91AE-136CBF119468}" dt="2024-12-08T04:52:13.732" v="22" actId="20577"/>
          <ac:spMkLst>
            <pc:docMk/>
            <pc:sldMk cId="1330528622" sldId="262"/>
            <ac:spMk id="88" creationId="{B39ABE70-B25B-18FD-5D00-9F85A1E791A4}"/>
          </ac:spMkLst>
        </pc:spChg>
        <pc:spChg chg="mod">
          <ac:chgData name="Sarah Carter" userId="4b4e2a7e9c42e1b2" providerId="LiveId" clId="{DFBCCD1B-F92A-4541-91AE-136CBF119468}" dt="2024-12-08T04:52:13.768" v="23" actId="20577"/>
          <ac:spMkLst>
            <pc:docMk/>
            <pc:sldMk cId="1330528622" sldId="262"/>
            <ac:spMk id="89" creationId="{1061359D-D6A4-AD59-336B-094877B57154}"/>
          </ac:spMkLst>
        </pc:spChg>
        <pc:spChg chg="mod">
          <ac:chgData name="Sarah Carter" userId="4b4e2a7e9c42e1b2" providerId="LiveId" clId="{DFBCCD1B-F92A-4541-91AE-136CBF119468}" dt="2024-12-08T04:52:13.789" v="24" actId="20577"/>
          <ac:spMkLst>
            <pc:docMk/>
            <pc:sldMk cId="1330528622" sldId="262"/>
            <ac:spMk id="90" creationId="{8AF0039C-9CB4-66D8-FA68-07C92FA8BAA0}"/>
          </ac:spMkLst>
        </pc:spChg>
        <pc:spChg chg="mod">
          <ac:chgData name="Sarah Carter" userId="4b4e2a7e9c42e1b2" providerId="LiveId" clId="{DFBCCD1B-F92A-4541-91AE-136CBF119468}" dt="2024-12-08T04:52:13.820" v="25" actId="20577"/>
          <ac:spMkLst>
            <pc:docMk/>
            <pc:sldMk cId="1330528622" sldId="262"/>
            <ac:spMk id="91" creationId="{8596A5A1-44FB-DF57-42F6-51FDF755A0F3}"/>
          </ac:spMkLst>
        </pc:spChg>
        <pc:spChg chg="mod">
          <ac:chgData name="Sarah Carter" userId="4b4e2a7e9c42e1b2" providerId="LiveId" clId="{DFBCCD1B-F92A-4541-91AE-136CBF119468}" dt="2024-12-08T04:52:13.836" v="26" actId="20577"/>
          <ac:spMkLst>
            <pc:docMk/>
            <pc:sldMk cId="1330528622" sldId="262"/>
            <ac:spMk id="92" creationId="{228CE6F5-D39A-BE92-32C5-6DF235D55F52}"/>
          </ac:spMkLst>
        </pc:spChg>
        <pc:spChg chg="mod">
          <ac:chgData name="Sarah Carter" userId="4b4e2a7e9c42e1b2" providerId="LiveId" clId="{DFBCCD1B-F92A-4541-91AE-136CBF119468}" dt="2024-12-08T04:52:13.867" v="27" actId="20577"/>
          <ac:spMkLst>
            <pc:docMk/>
            <pc:sldMk cId="1330528622" sldId="262"/>
            <ac:spMk id="93" creationId="{F802B7B7-AC01-3AF7-54DF-86D7786A1279}"/>
          </ac:spMkLst>
        </pc:spChg>
        <pc:spChg chg="mod">
          <ac:chgData name="Sarah Carter" userId="4b4e2a7e9c42e1b2" providerId="LiveId" clId="{DFBCCD1B-F92A-4541-91AE-136CBF119468}" dt="2024-12-08T04:52:13.908" v="28" actId="20577"/>
          <ac:spMkLst>
            <pc:docMk/>
            <pc:sldMk cId="1330528622" sldId="262"/>
            <ac:spMk id="96" creationId="{46E8B6B2-C28E-054F-8784-9D8267C2C37B}"/>
          </ac:spMkLst>
        </pc:spChg>
        <pc:spChg chg="mod">
          <ac:chgData name="Sarah Carter" userId="4b4e2a7e9c42e1b2" providerId="LiveId" clId="{DFBCCD1B-F92A-4541-91AE-136CBF119468}" dt="2024-12-08T04:52:13.932" v="29" actId="20577"/>
          <ac:spMkLst>
            <pc:docMk/>
            <pc:sldMk cId="1330528622" sldId="262"/>
            <ac:spMk id="97" creationId="{F6D8CD9F-8F42-2F3C-4DAD-79590A415952}"/>
          </ac:spMkLst>
        </pc:spChg>
        <pc:spChg chg="mod">
          <ac:chgData name="Sarah Carter" userId="4b4e2a7e9c42e1b2" providerId="LiveId" clId="{DFBCCD1B-F92A-4541-91AE-136CBF119468}" dt="2024-12-08T04:52:13.948" v="30" actId="20577"/>
          <ac:spMkLst>
            <pc:docMk/>
            <pc:sldMk cId="1330528622" sldId="262"/>
            <ac:spMk id="98" creationId="{C57BD1E2-839F-4A95-C1EA-4ED6EBCA8A1D}"/>
          </ac:spMkLst>
        </pc:spChg>
        <pc:spChg chg="mod">
          <ac:chgData name="Sarah Carter" userId="4b4e2a7e9c42e1b2" providerId="LiveId" clId="{DFBCCD1B-F92A-4541-91AE-136CBF119468}" dt="2024-12-08T04:52:13.979" v="31" actId="20577"/>
          <ac:spMkLst>
            <pc:docMk/>
            <pc:sldMk cId="1330528622" sldId="262"/>
            <ac:spMk id="99" creationId="{1F32F4D2-77E3-1631-ABAE-EB46FA7C9C6F}"/>
          </ac:spMkLst>
        </pc:spChg>
      </pc:sldChg>
      <pc:sldChg chg="modSp mod">
        <pc:chgData name="Sarah Carter" userId="4b4e2a7e9c42e1b2" providerId="LiveId" clId="{DFBCCD1B-F92A-4541-91AE-136CBF119468}" dt="2024-12-08T04:52:14.843" v="59" actId="20577"/>
        <pc:sldMkLst>
          <pc:docMk/>
          <pc:sldMk cId="171190536" sldId="263"/>
        </pc:sldMkLst>
        <pc:spChg chg="mod">
          <ac:chgData name="Sarah Carter" userId="4b4e2a7e9c42e1b2" providerId="LiveId" clId="{DFBCCD1B-F92A-4541-91AE-136CBF119468}" dt="2024-12-08T04:52:14.136" v="32" actId="20577"/>
          <ac:spMkLst>
            <pc:docMk/>
            <pc:sldMk cId="171190536" sldId="263"/>
            <ac:spMk id="55" creationId="{233B5A80-41C9-91CC-EC3D-796E264357A2}"/>
          </ac:spMkLst>
        </pc:spChg>
        <pc:spChg chg="mod">
          <ac:chgData name="Sarah Carter" userId="4b4e2a7e9c42e1b2" providerId="LiveId" clId="{DFBCCD1B-F92A-4541-91AE-136CBF119468}" dt="2024-12-08T04:52:14.189" v="33" actId="20577"/>
          <ac:spMkLst>
            <pc:docMk/>
            <pc:sldMk cId="171190536" sldId="263"/>
            <ac:spMk id="57" creationId="{F813367D-591C-883F-BD12-8F5C77649CB7}"/>
          </ac:spMkLst>
        </pc:spChg>
        <pc:spChg chg="mod">
          <ac:chgData name="Sarah Carter" userId="4b4e2a7e9c42e1b2" providerId="LiveId" clId="{DFBCCD1B-F92A-4541-91AE-136CBF119468}" dt="2024-12-08T04:52:14.215" v="34" actId="20577"/>
          <ac:spMkLst>
            <pc:docMk/>
            <pc:sldMk cId="171190536" sldId="263"/>
            <ac:spMk id="58" creationId="{F6D783EC-A1A7-E6F8-6F09-06717DD084D2}"/>
          </ac:spMkLst>
        </pc:spChg>
        <pc:spChg chg="mod">
          <ac:chgData name="Sarah Carter" userId="4b4e2a7e9c42e1b2" providerId="LiveId" clId="{DFBCCD1B-F92A-4541-91AE-136CBF119468}" dt="2024-12-08T04:52:14.246" v="35" actId="20577"/>
          <ac:spMkLst>
            <pc:docMk/>
            <pc:sldMk cId="171190536" sldId="263"/>
            <ac:spMk id="62" creationId="{E6E1F081-EAF8-8281-B53F-4F85B1E8EC41}"/>
          </ac:spMkLst>
        </pc:spChg>
        <pc:spChg chg="mod">
          <ac:chgData name="Sarah Carter" userId="4b4e2a7e9c42e1b2" providerId="LiveId" clId="{DFBCCD1B-F92A-4541-91AE-136CBF119468}" dt="2024-12-08T04:52:14.262" v="36" actId="20577"/>
          <ac:spMkLst>
            <pc:docMk/>
            <pc:sldMk cId="171190536" sldId="263"/>
            <ac:spMk id="63" creationId="{76C4FF52-77DB-D4AA-F4E3-14F4CA9A53D9}"/>
          </ac:spMkLst>
        </pc:spChg>
        <pc:spChg chg="mod">
          <ac:chgData name="Sarah Carter" userId="4b4e2a7e9c42e1b2" providerId="LiveId" clId="{DFBCCD1B-F92A-4541-91AE-136CBF119468}" dt="2024-12-08T04:52:14.294" v="37" actId="20577"/>
          <ac:spMkLst>
            <pc:docMk/>
            <pc:sldMk cId="171190536" sldId="263"/>
            <ac:spMk id="64" creationId="{B7E97431-2AAE-81BF-B09E-902566564950}"/>
          </ac:spMkLst>
        </pc:spChg>
        <pc:spChg chg="mod">
          <ac:chgData name="Sarah Carter" userId="4b4e2a7e9c42e1b2" providerId="LiveId" clId="{DFBCCD1B-F92A-4541-91AE-136CBF119468}" dt="2024-12-08T04:52:14.325" v="38" actId="20577"/>
          <ac:spMkLst>
            <pc:docMk/>
            <pc:sldMk cId="171190536" sldId="263"/>
            <ac:spMk id="66" creationId="{059472FB-3E43-36A6-717A-7E2676066715}"/>
          </ac:spMkLst>
        </pc:spChg>
        <pc:spChg chg="mod">
          <ac:chgData name="Sarah Carter" userId="4b4e2a7e9c42e1b2" providerId="LiveId" clId="{DFBCCD1B-F92A-4541-91AE-136CBF119468}" dt="2024-12-08T04:52:14.340" v="39" actId="20577"/>
          <ac:spMkLst>
            <pc:docMk/>
            <pc:sldMk cId="171190536" sldId="263"/>
            <ac:spMk id="67" creationId="{4207A2F1-2AD4-8081-9CD6-A3BC0DFB1621}"/>
          </ac:spMkLst>
        </pc:spChg>
        <pc:spChg chg="mod">
          <ac:chgData name="Sarah Carter" userId="4b4e2a7e9c42e1b2" providerId="LiveId" clId="{DFBCCD1B-F92A-4541-91AE-136CBF119468}" dt="2024-12-08T04:52:14.372" v="40" actId="20577"/>
          <ac:spMkLst>
            <pc:docMk/>
            <pc:sldMk cId="171190536" sldId="263"/>
            <ac:spMk id="68" creationId="{AB2B1C02-750A-0BF3-C22C-F66DE1D7443D}"/>
          </ac:spMkLst>
        </pc:spChg>
        <pc:spChg chg="mod">
          <ac:chgData name="Sarah Carter" userId="4b4e2a7e9c42e1b2" providerId="LiveId" clId="{DFBCCD1B-F92A-4541-91AE-136CBF119468}" dt="2024-12-08T04:52:14.390" v="41" actId="20577"/>
          <ac:spMkLst>
            <pc:docMk/>
            <pc:sldMk cId="171190536" sldId="263"/>
            <ac:spMk id="69" creationId="{F0809099-7175-8C3D-8DAD-D22E21ABB2CC}"/>
          </ac:spMkLst>
        </pc:spChg>
        <pc:spChg chg="mod">
          <ac:chgData name="Sarah Carter" userId="4b4e2a7e9c42e1b2" providerId="LiveId" clId="{DFBCCD1B-F92A-4541-91AE-136CBF119468}" dt="2024-12-08T04:52:14.419" v="42" actId="20577"/>
          <ac:spMkLst>
            <pc:docMk/>
            <pc:sldMk cId="171190536" sldId="263"/>
            <ac:spMk id="70" creationId="{EA7A91B8-661F-39CB-D2A2-61FA5352A266}"/>
          </ac:spMkLst>
        </pc:spChg>
        <pc:spChg chg="mod">
          <ac:chgData name="Sarah Carter" userId="4b4e2a7e9c42e1b2" providerId="LiveId" clId="{DFBCCD1B-F92A-4541-91AE-136CBF119468}" dt="2024-12-08T04:52:14.435" v="43" actId="20577"/>
          <ac:spMkLst>
            <pc:docMk/>
            <pc:sldMk cId="171190536" sldId="263"/>
            <ac:spMk id="71" creationId="{9137B4DF-0E64-5078-1F9B-8ABD5A67E152}"/>
          </ac:spMkLst>
        </pc:spChg>
        <pc:spChg chg="mod">
          <ac:chgData name="Sarah Carter" userId="4b4e2a7e9c42e1b2" providerId="LiveId" clId="{DFBCCD1B-F92A-4541-91AE-136CBF119468}" dt="2024-12-08T04:52:14.466" v="44" actId="20577"/>
          <ac:spMkLst>
            <pc:docMk/>
            <pc:sldMk cId="171190536" sldId="263"/>
            <ac:spMk id="72" creationId="{189BFC37-7BB1-6239-6654-1111E2B9339F}"/>
          </ac:spMkLst>
        </pc:spChg>
        <pc:spChg chg="mod">
          <ac:chgData name="Sarah Carter" userId="4b4e2a7e9c42e1b2" providerId="LiveId" clId="{DFBCCD1B-F92A-4541-91AE-136CBF119468}" dt="2024-12-08T04:52:14.498" v="45" actId="20577"/>
          <ac:spMkLst>
            <pc:docMk/>
            <pc:sldMk cId="171190536" sldId="263"/>
            <ac:spMk id="73" creationId="{91459CB4-F1D4-E572-AE84-E81CC04ED2DB}"/>
          </ac:spMkLst>
        </pc:spChg>
        <pc:spChg chg="mod">
          <ac:chgData name="Sarah Carter" userId="4b4e2a7e9c42e1b2" providerId="LiveId" clId="{DFBCCD1B-F92A-4541-91AE-136CBF119468}" dt="2024-12-08T04:52:14.514" v="46" actId="20577"/>
          <ac:spMkLst>
            <pc:docMk/>
            <pc:sldMk cId="171190536" sldId="263"/>
            <ac:spMk id="77" creationId="{590B3B9C-B455-AABD-60EE-BDD2FBCDBD87}"/>
          </ac:spMkLst>
        </pc:spChg>
        <pc:spChg chg="mod">
          <ac:chgData name="Sarah Carter" userId="4b4e2a7e9c42e1b2" providerId="LiveId" clId="{DFBCCD1B-F92A-4541-91AE-136CBF119468}" dt="2024-12-08T04:52:14.545" v="47" actId="20577"/>
          <ac:spMkLst>
            <pc:docMk/>
            <pc:sldMk cId="171190536" sldId="263"/>
            <ac:spMk id="78" creationId="{8FA67880-A76D-7CAA-AB6C-F07488B8E261}"/>
          </ac:spMkLst>
        </pc:spChg>
        <pc:spChg chg="mod">
          <ac:chgData name="Sarah Carter" userId="4b4e2a7e9c42e1b2" providerId="LiveId" clId="{DFBCCD1B-F92A-4541-91AE-136CBF119468}" dt="2024-12-08T04:52:14.576" v="48" actId="20577"/>
          <ac:spMkLst>
            <pc:docMk/>
            <pc:sldMk cId="171190536" sldId="263"/>
            <ac:spMk id="80" creationId="{3BC067D2-5F3B-3314-76C7-DF44E6118170}"/>
          </ac:spMkLst>
        </pc:spChg>
        <pc:spChg chg="mod">
          <ac:chgData name="Sarah Carter" userId="4b4e2a7e9c42e1b2" providerId="LiveId" clId="{DFBCCD1B-F92A-4541-91AE-136CBF119468}" dt="2024-12-08T04:52:14.592" v="49" actId="20577"/>
          <ac:spMkLst>
            <pc:docMk/>
            <pc:sldMk cId="171190536" sldId="263"/>
            <ac:spMk id="81" creationId="{DA5A7334-A173-12D6-2B8C-1905E1798AB2}"/>
          </ac:spMkLst>
        </pc:spChg>
        <pc:spChg chg="mod">
          <ac:chgData name="Sarah Carter" userId="4b4e2a7e9c42e1b2" providerId="LiveId" clId="{DFBCCD1B-F92A-4541-91AE-136CBF119468}" dt="2024-12-08T04:52:14.624" v="50" actId="20577"/>
          <ac:spMkLst>
            <pc:docMk/>
            <pc:sldMk cId="171190536" sldId="263"/>
            <ac:spMk id="82" creationId="{13006A49-7C0A-A4BD-D0F9-B62804295A74}"/>
          </ac:spMkLst>
        </pc:spChg>
        <pc:spChg chg="mod">
          <ac:chgData name="Sarah Carter" userId="4b4e2a7e9c42e1b2" providerId="LiveId" clId="{DFBCCD1B-F92A-4541-91AE-136CBF119468}" dt="2024-12-08T04:52:14.639" v="51" actId="20577"/>
          <ac:spMkLst>
            <pc:docMk/>
            <pc:sldMk cId="171190536" sldId="263"/>
            <ac:spMk id="84" creationId="{21DE22C2-29C3-3C4D-CFE1-CBA9C7C72813}"/>
          </ac:spMkLst>
        </pc:spChg>
        <pc:spChg chg="mod">
          <ac:chgData name="Sarah Carter" userId="4b4e2a7e9c42e1b2" providerId="LiveId" clId="{DFBCCD1B-F92A-4541-91AE-136CBF119468}" dt="2024-12-08T04:52:14.671" v="52" actId="20577"/>
          <ac:spMkLst>
            <pc:docMk/>
            <pc:sldMk cId="171190536" sldId="263"/>
            <ac:spMk id="85" creationId="{0F886E05-1E09-CDDD-92F2-753A4E8CFADC}"/>
          </ac:spMkLst>
        </pc:spChg>
        <pc:spChg chg="mod">
          <ac:chgData name="Sarah Carter" userId="4b4e2a7e9c42e1b2" providerId="LiveId" clId="{DFBCCD1B-F92A-4541-91AE-136CBF119468}" dt="2024-12-08T04:52:14.702" v="53" actId="20577"/>
          <ac:spMkLst>
            <pc:docMk/>
            <pc:sldMk cId="171190536" sldId="263"/>
            <ac:spMk id="86" creationId="{80D9E2B9-B3E0-2995-9FBD-D3AAFD230259}"/>
          </ac:spMkLst>
        </pc:spChg>
        <pc:spChg chg="mod">
          <ac:chgData name="Sarah Carter" userId="4b4e2a7e9c42e1b2" providerId="LiveId" clId="{DFBCCD1B-F92A-4541-91AE-136CBF119468}" dt="2024-12-08T04:52:14.718" v="54" actId="20577"/>
          <ac:spMkLst>
            <pc:docMk/>
            <pc:sldMk cId="171190536" sldId="263"/>
            <ac:spMk id="90" creationId="{9A03A8BE-11E2-372D-6922-9AB776A149E7}"/>
          </ac:spMkLst>
        </pc:spChg>
        <pc:spChg chg="mod">
          <ac:chgData name="Sarah Carter" userId="4b4e2a7e9c42e1b2" providerId="LiveId" clId="{DFBCCD1B-F92A-4541-91AE-136CBF119468}" dt="2024-12-08T04:52:14.749" v="55" actId="20577"/>
          <ac:spMkLst>
            <pc:docMk/>
            <pc:sldMk cId="171190536" sldId="263"/>
            <ac:spMk id="92" creationId="{13AEB29D-1AAA-8356-A6C5-824B4C118CE6}"/>
          </ac:spMkLst>
        </pc:spChg>
        <pc:spChg chg="mod">
          <ac:chgData name="Sarah Carter" userId="4b4e2a7e9c42e1b2" providerId="LiveId" clId="{DFBCCD1B-F92A-4541-91AE-136CBF119468}" dt="2024-12-08T04:52:14.765" v="56" actId="20577"/>
          <ac:spMkLst>
            <pc:docMk/>
            <pc:sldMk cId="171190536" sldId="263"/>
            <ac:spMk id="93" creationId="{ECF0ED4C-138F-114E-D641-BC016BB2EF72}"/>
          </ac:spMkLst>
        </pc:spChg>
        <pc:spChg chg="mod">
          <ac:chgData name="Sarah Carter" userId="4b4e2a7e9c42e1b2" providerId="LiveId" clId="{DFBCCD1B-F92A-4541-91AE-136CBF119468}" dt="2024-12-08T04:52:14.797" v="57" actId="20577"/>
          <ac:spMkLst>
            <pc:docMk/>
            <pc:sldMk cId="171190536" sldId="263"/>
            <ac:spMk id="94" creationId="{B9C0C817-CC51-54DF-C6D5-6A52A6EE095B}"/>
          </ac:spMkLst>
        </pc:spChg>
        <pc:spChg chg="mod">
          <ac:chgData name="Sarah Carter" userId="4b4e2a7e9c42e1b2" providerId="LiveId" clId="{DFBCCD1B-F92A-4541-91AE-136CBF119468}" dt="2024-12-08T04:52:14.828" v="58" actId="20577"/>
          <ac:spMkLst>
            <pc:docMk/>
            <pc:sldMk cId="171190536" sldId="263"/>
            <ac:spMk id="97" creationId="{F0F9F8ED-95F0-95F4-601B-EDCFC7CBBFA8}"/>
          </ac:spMkLst>
        </pc:spChg>
        <pc:spChg chg="mod">
          <ac:chgData name="Sarah Carter" userId="4b4e2a7e9c42e1b2" providerId="LiveId" clId="{DFBCCD1B-F92A-4541-91AE-136CBF119468}" dt="2024-12-08T04:52:14.843" v="59" actId="20577"/>
          <ac:spMkLst>
            <pc:docMk/>
            <pc:sldMk cId="171190536" sldId="263"/>
            <ac:spMk id="98" creationId="{8719DC16-9D98-7280-B395-F39CFEE6096D}"/>
          </ac:spMkLst>
        </pc:spChg>
      </pc:sldChg>
      <pc:sldChg chg="modSp mod">
        <pc:chgData name="Sarah Carter" userId="4b4e2a7e9c42e1b2" providerId="LiveId" clId="{DFBCCD1B-F92A-4541-91AE-136CBF119468}" dt="2024-12-08T04:52:15.441" v="78" actId="20577"/>
        <pc:sldMkLst>
          <pc:docMk/>
          <pc:sldMk cId="718666987" sldId="264"/>
        </pc:sldMkLst>
        <pc:spChg chg="mod">
          <ac:chgData name="Sarah Carter" userId="4b4e2a7e9c42e1b2" providerId="LiveId" clId="{DFBCCD1B-F92A-4541-91AE-136CBF119468}" dt="2024-12-08T04:52:14.990" v="60" actId="20577"/>
          <ac:spMkLst>
            <pc:docMk/>
            <pc:sldMk cId="718666987" sldId="264"/>
            <ac:spMk id="55" creationId="{748A25C4-8407-D55E-A4EB-C804D3226CB6}"/>
          </ac:spMkLst>
        </pc:spChg>
        <pc:spChg chg="mod">
          <ac:chgData name="Sarah Carter" userId="4b4e2a7e9c42e1b2" providerId="LiveId" clId="{DFBCCD1B-F92A-4541-91AE-136CBF119468}" dt="2024-12-08T04:52:15.016" v="61" actId="20577"/>
          <ac:spMkLst>
            <pc:docMk/>
            <pc:sldMk cId="718666987" sldId="264"/>
            <ac:spMk id="56" creationId="{21A97DF9-723F-B306-2089-AC7C1A0F0C48}"/>
          </ac:spMkLst>
        </pc:spChg>
        <pc:spChg chg="mod">
          <ac:chgData name="Sarah Carter" userId="4b4e2a7e9c42e1b2" providerId="LiveId" clId="{DFBCCD1B-F92A-4541-91AE-136CBF119468}" dt="2024-12-08T04:52:15.047" v="62" actId="20577"/>
          <ac:spMkLst>
            <pc:docMk/>
            <pc:sldMk cId="718666987" sldId="264"/>
            <ac:spMk id="59" creationId="{4141B288-AD5D-D79A-34AA-30C83887CE3B}"/>
          </ac:spMkLst>
        </pc:spChg>
        <pc:spChg chg="mod">
          <ac:chgData name="Sarah Carter" userId="4b4e2a7e9c42e1b2" providerId="LiveId" clId="{DFBCCD1B-F92A-4541-91AE-136CBF119468}" dt="2024-12-08T04:52:15.095" v="63" actId="20577"/>
          <ac:spMkLst>
            <pc:docMk/>
            <pc:sldMk cId="718666987" sldId="264"/>
            <ac:spMk id="61" creationId="{8D4F84EA-1291-5913-FDCD-84778E0840ED}"/>
          </ac:spMkLst>
        </pc:spChg>
        <pc:spChg chg="mod">
          <ac:chgData name="Sarah Carter" userId="4b4e2a7e9c42e1b2" providerId="LiveId" clId="{DFBCCD1B-F92A-4541-91AE-136CBF119468}" dt="2024-12-08T04:52:15.111" v="64" actId="20577"/>
          <ac:spMkLst>
            <pc:docMk/>
            <pc:sldMk cId="718666987" sldId="264"/>
            <ac:spMk id="63" creationId="{C62E14A7-B3BE-3133-0804-DC1517208001}"/>
          </ac:spMkLst>
        </pc:spChg>
        <pc:spChg chg="mod">
          <ac:chgData name="Sarah Carter" userId="4b4e2a7e9c42e1b2" providerId="LiveId" clId="{DFBCCD1B-F92A-4541-91AE-136CBF119468}" dt="2024-12-08T04:52:15.142" v="65" actId="20577"/>
          <ac:spMkLst>
            <pc:docMk/>
            <pc:sldMk cId="718666987" sldId="264"/>
            <ac:spMk id="68" creationId="{E8794881-9F2F-0D5D-DED8-551E4BA52664}"/>
          </ac:spMkLst>
        </pc:spChg>
        <pc:spChg chg="mod">
          <ac:chgData name="Sarah Carter" userId="4b4e2a7e9c42e1b2" providerId="LiveId" clId="{DFBCCD1B-F92A-4541-91AE-136CBF119468}" dt="2024-12-08T04:52:15.175" v="66" actId="20577"/>
          <ac:spMkLst>
            <pc:docMk/>
            <pc:sldMk cId="718666987" sldId="264"/>
            <ac:spMk id="71" creationId="{2AE1BA25-981E-7DFA-9BC8-7925A533EA2B}"/>
          </ac:spMkLst>
        </pc:spChg>
        <pc:spChg chg="mod">
          <ac:chgData name="Sarah Carter" userId="4b4e2a7e9c42e1b2" providerId="LiveId" clId="{DFBCCD1B-F92A-4541-91AE-136CBF119468}" dt="2024-12-08T04:52:15.206" v="67" actId="20577"/>
          <ac:spMkLst>
            <pc:docMk/>
            <pc:sldMk cId="718666987" sldId="264"/>
            <ac:spMk id="72" creationId="{81734A78-B0AE-CD7E-B859-0142246A4D99}"/>
          </ac:spMkLst>
        </pc:spChg>
        <pc:spChg chg="mod">
          <ac:chgData name="Sarah Carter" userId="4b4e2a7e9c42e1b2" providerId="LiveId" clId="{DFBCCD1B-F92A-4541-91AE-136CBF119468}" dt="2024-12-08T04:52:15.221" v="68" actId="20577"/>
          <ac:spMkLst>
            <pc:docMk/>
            <pc:sldMk cId="718666987" sldId="264"/>
            <ac:spMk id="73" creationId="{3502521D-B720-3BE6-7C9F-15C53AE822A3}"/>
          </ac:spMkLst>
        </pc:spChg>
        <pc:spChg chg="mod">
          <ac:chgData name="Sarah Carter" userId="4b4e2a7e9c42e1b2" providerId="LiveId" clId="{DFBCCD1B-F92A-4541-91AE-136CBF119468}" dt="2024-12-08T04:52:15.237" v="69" actId="20577"/>
          <ac:spMkLst>
            <pc:docMk/>
            <pc:sldMk cId="718666987" sldId="264"/>
            <ac:spMk id="77" creationId="{B36BC448-36ED-5859-451C-2906392B0237}"/>
          </ac:spMkLst>
        </pc:spChg>
        <pc:spChg chg="mod">
          <ac:chgData name="Sarah Carter" userId="4b4e2a7e9c42e1b2" providerId="LiveId" clId="{DFBCCD1B-F92A-4541-91AE-136CBF119468}" dt="2024-12-08T04:52:15.268" v="70" actId="20577"/>
          <ac:spMkLst>
            <pc:docMk/>
            <pc:sldMk cId="718666987" sldId="264"/>
            <ac:spMk id="79" creationId="{B747B8C6-731B-F89B-BB13-906BC92CEBA1}"/>
          </ac:spMkLst>
        </pc:spChg>
        <pc:spChg chg="mod">
          <ac:chgData name="Sarah Carter" userId="4b4e2a7e9c42e1b2" providerId="LiveId" clId="{DFBCCD1B-F92A-4541-91AE-136CBF119468}" dt="2024-12-08T04:52:15.291" v="71" actId="20577"/>
          <ac:spMkLst>
            <pc:docMk/>
            <pc:sldMk cId="718666987" sldId="264"/>
            <ac:spMk id="80" creationId="{A4625AD3-4350-D7D2-6FFE-4C1B414DE19C}"/>
          </ac:spMkLst>
        </pc:spChg>
        <pc:spChg chg="mod">
          <ac:chgData name="Sarah Carter" userId="4b4e2a7e9c42e1b2" providerId="LiveId" clId="{DFBCCD1B-F92A-4541-91AE-136CBF119468}" dt="2024-12-08T04:52:15.300" v="72" actId="20577"/>
          <ac:spMkLst>
            <pc:docMk/>
            <pc:sldMk cId="718666987" sldId="264"/>
            <ac:spMk id="81" creationId="{A2040815-D2C8-873B-3402-67ABB023B14E}"/>
          </ac:spMkLst>
        </pc:spChg>
        <pc:spChg chg="mod">
          <ac:chgData name="Sarah Carter" userId="4b4e2a7e9c42e1b2" providerId="LiveId" clId="{DFBCCD1B-F92A-4541-91AE-136CBF119468}" dt="2024-12-08T04:52:15.331" v="73" actId="20577"/>
          <ac:spMkLst>
            <pc:docMk/>
            <pc:sldMk cId="718666987" sldId="264"/>
            <ac:spMk id="86" creationId="{68F70F9A-C50A-6006-327E-E9DD8AF0F4CE}"/>
          </ac:spMkLst>
        </pc:spChg>
        <pc:spChg chg="mod">
          <ac:chgData name="Sarah Carter" userId="4b4e2a7e9c42e1b2" providerId="LiveId" clId="{DFBCCD1B-F92A-4541-91AE-136CBF119468}" dt="2024-12-08T04:52:15.347" v="74" actId="20577"/>
          <ac:spMkLst>
            <pc:docMk/>
            <pc:sldMk cId="718666987" sldId="264"/>
            <ac:spMk id="92" creationId="{A52DDED3-55E3-D9E4-75A3-2DF934AF03FA}"/>
          </ac:spMkLst>
        </pc:spChg>
        <pc:spChg chg="mod">
          <ac:chgData name="Sarah Carter" userId="4b4e2a7e9c42e1b2" providerId="LiveId" clId="{DFBCCD1B-F92A-4541-91AE-136CBF119468}" dt="2024-12-08T04:52:15.378" v="75" actId="20577"/>
          <ac:spMkLst>
            <pc:docMk/>
            <pc:sldMk cId="718666987" sldId="264"/>
            <ac:spMk id="93" creationId="{06ED3A9A-0FD6-C67E-F556-1BCFF4022070}"/>
          </ac:spMkLst>
        </pc:spChg>
        <pc:spChg chg="mod">
          <ac:chgData name="Sarah Carter" userId="4b4e2a7e9c42e1b2" providerId="LiveId" clId="{DFBCCD1B-F92A-4541-91AE-136CBF119468}" dt="2024-12-08T04:52:15.394" v="76" actId="20577"/>
          <ac:spMkLst>
            <pc:docMk/>
            <pc:sldMk cId="718666987" sldId="264"/>
            <ac:spMk id="95" creationId="{C8272C28-97EF-5454-937D-EDA7BE091C07}"/>
          </ac:spMkLst>
        </pc:spChg>
        <pc:spChg chg="mod">
          <ac:chgData name="Sarah Carter" userId="4b4e2a7e9c42e1b2" providerId="LiveId" clId="{DFBCCD1B-F92A-4541-91AE-136CBF119468}" dt="2024-12-08T04:52:15.410" v="77" actId="20577"/>
          <ac:spMkLst>
            <pc:docMk/>
            <pc:sldMk cId="718666987" sldId="264"/>
            <ac:spMk id="97" creationId="{44BF138A-A08C-7B8C-335F-479220956AFE}"/>
          </ac:spMkLst>
        </pc:spChg>
        <pc:spChg chg="mod">
          <ac:chgData name="Sarah Carter" userId="4b4e2a7e9c42e1b2" providerId="LiveId" clId="{DFBCCD1B-F92A-4541-91AE-136CBF119468}" dt="2024-12-08T04:52:15.441" v="78" actId="20577"/>
          <ac:spMkLst>
            <pc:docMk/>
            <pc:sldMk cId="718666987" sldId="264"/>
            <ac:spMk id="98" creationId="{2A892F74-797C-DFD1-E0E1-E4253CFE680B}"/>
          </ac:spMkLst>
        </pc:spChg>
      </pc:sldChg>
      <pc:sldChg chg="modSp mod">
        <pc:chgData name="Sarah Carter" userId="4b4e2a7e9c42e1b2" providerId="LiveId" clId="{DFBCCD1B-F92A-4541-91AE-136CBF119468}" dt="2024-12-08T04:52:16.040" v="99" actId="20577"/>
        <pc:sldMkLst>
          <pc:docMk/>
          <pc:sldMk cId="3044379330" sldId="265"/>
        </pc:sldMkLst>
        <pc:spChg chg="mod">
          <ac:chgData name="Sarah Carter" userId="4b4e2a7e9c42e1b2" providerId="LiveId" clId="{DFBCCD1B-F92A-4541-91AE-136CBF119468}" dt="2024-12-08T04:52:15.551" v="79" actId="20577"/>
          <ac:spMkLst>
            <pc:docMk/>
            <pc:sldMk cId="3044379330" sldId="265"/>
            <ac:spMk id="55" creationId="{C83E0932-3654-31E4-BDF4-1990BD327795}"/>
          </ac:spMkLst>
        </pc:spChg>
        <pc:spChg chg="mod">
          <ac:chgData name="Sarah Carter" userId="4b4e2a7e9c42e1b2" providerId="LiveId" clId="{DFBCCD1B-F92A-4541-91AE-136CBF119468}" dt="2024-12-08T04:52:15.567" v="80" actId="20577"/>
          <ac:spMkLst>
            <pc:docMk/>
            <pc:sldMk cId="3044379330" sldId="265"/>
            <ac:spMk id="57" creationId="{DABC5E05-FEDB-6FA0-9EA5-03EF9935219D}"/>
          </ac:spMkLst>
        </pc:spChg>
        <pc:spChg chg="mod">
          <ac:chgData name="Sarah Carter" userId="4b4e2a7e9c42e1b2" providerId="LiveId" clId="{DFBCCD1B-F92A-4541-91AE-136CBF119468}" dt="2024-12-08T04:52:15.599" v="81" actId="20577"/>
          <ac:spMkLst>
            <pc:docMk/>
            <pc:sldMk cId="3044379330" sldId="265"/>
            <ac:spMk id="59" creationId="{8E45349E-DD41-DE79-AD20-FE43BAB0944F}"/>
          </ac:spMkLst>
        </pc:spChg>
        <pc:spChg chg="mod">
          <ac:chgData name="Sarah Carter" userId="4b4e2a7e9c42e1b2" providerId="LiveId" clId="{DFBCCD1B-F92A-4541-91AE-136CBF119468}" dt="2024-12-08T04:52:15.614" v="82" actId="20577"/>
          <ac:spMkLst>
            <pc:docMk/>
            <pc:sldMk cId="3044379330" sldId="265"/>
            <ac:spMk id="63" creationId="{0BD9CD82-03A0-605E-0EA3-82B392C165CA}"/>
          </ac:spMkLst>
        </pc:spChg>
        <pc:spChg chg="mod">
          <ac:chgData name="Sarah Carter" userId="4b4e2a7e9c42e1b2" providerId="LiveId" clId="{DFBCCD1B-F92A-4541-91AE-136CBF119468}" dt="2024-12-08T04:52:15.630" v="83" actId="20577"/>
          <ac:spMkLst>
            <pc:docMk/>
            <pc:sldMk cId="3044379330" sldId="265"/>
            <ac:spMk id="64" creationId="{4F729D0F-CB5F-24DA-2240-3E5D88C12463}"/>
          </ac:spMkLst>
        </pc:spChg>
        <pc:spChg chg="mod">
          <ac:chgData name="Sarah Carter" userId="4b4e2a7e9c42e1b2" providerId="LiveId" clId="{DFBCCD1B-F92A-4541-91AE-136CBF119468}" dt="2024-12-08T04:52:15.661" v="84" actId="20577"/>
          <ac:spMkLst>
            <pc:docMk/>
            <pc:sldMk cId="3044379330" sldId="265"/>
            <ac:spMk id="66" creationId="{FE380166-1A9E-12DA-22D3-9F4BF1C5E939}"/>
          </ac:spMkLst>
        </pc:spChg>
        <pc:spChg chg="mod">
          <ac:chgData name="Sarah Carter" userId="4b4e2a7e9c42e1b2" providerId="LiveId" clId="{DFBCCD1B-F92A-4541-91AE-136CBF119468}" dt="2024-12-08T04:52:15.677" v="85" actId="20577"/>
          <ac:spMkLst>
            <pc:docMk/>
            <pc:sldMk cId="3044379330" sldId="265"/>
            <ac:spMk id="68" creationId="{3BB2144E-4E9E-3108-F9AB-61C3426EB04F}"/>
          </ac:spMkLst>
        </pc:spChg>
        <pc:spChg chg="mod">
          <ac:chgData name="Sarah Carter" userId="4b4e2a7e9c42e1b2" providerId="LiveId" clId="{DFBCCD1B-F92A-4541-91AE-136CBF119468}" dt="2024-12-08T04:52:15.708" v="86" actId="20577"/>
          <ac:spMkLst>
            <pc:docMk/>
            <pc:sldMk cId="3044379330" sldId="265"/>
            <ac:spMk id="69" creationId="{EAD206B7-5D55-D103-D8A1-6A7D45695122}"/>
          </ac:spMkLst>
        </pc:spChg>
        <pc:spChg chg="mod">
          <ac:chgData name="Sarah Carter" userId="4b4e2a7e9c42e1b2" providerId="LiveId" clId="{DFBCCD1B-F92A-4541-91AE-136CBF119468}" dt="2024-12-08T04:52:15.724" v="87" actId="20577"/>
          <ac:spMkLst>
            <pc:docMk/>
            <pc:sldMk cId="3044379330" sldId="265"/>
            <ac:spMk id="70" creationId="{871AEBA4-F1FB-08C9-6CC7-E8DF8BEFA778}"/>
          </ac:spMkLst>
        </pc:spChg>
        <pc:spChg chg="mod">
          <ac:chgData name="Sarah Carter" userId="4b4e2a7e9c42e1b2" providerId="LiveId" clId="{DFBCCD1B-F92A-4541-91AE-136CBF119468}" dt="2024-12-08T04:52:15.740" v="88" actId="20577"/>
          <ac:spMkLst>
            <pc:docMk/>
            <pc:sldMk cId="3044379330" sldId="265"/>
            <ac:spMk id="71" creationId="{D6331959-1777-A330-1847-59343BFA7130}"/>
          </ac:spMkLst>
        </pc:spChg>
        <pc:spChg chg="mod">
          <ac:chgData name="Sarah Carter" userId="4b4e2a7e9c42e1b2" providerId="LiveId" clId="{DFBCCD1B-F92A-4541-91AE-136CBF119468}" dt="2024-12-08T04:52:15.771" v="89" actId="20577"/>
          <ac:spMkLst>
            <pc:docMk/>
            <pc:sldMk cId="3044379330" sldId="265"/>
            <ac:spMk id="73" creationId="{E1A75FAB-4AE2-44B6-52C8-3B3BDE37215C}"/>
          </ac:spMkLst>
        </pc:spChg>
        <pc:spChg chg="mod">
          <ac:chgData name="Sarah Carter" userId="4b4e2a7e9c42e1b2" providerId="LiveId" clId="{DFBCCD1B-F92A-4541-91AE-136CBF119468}" dt="2024-12-08T04:52:15.792" v="90" actId="20577"/>
          <ac:spMkLst>
            <pc:docMk/>
            <pc:sldMk cId="3044379330" sldId="265"/>
            <ac:spMk id="74" creationId="{AD9E70D8-8089-CE14-869C-0D5F74438704}"/>
          </ac:spMkLst>
        </pc:spChg>
        <pc:spChg chg="mod">
          <ac:chgData name="Sarah Carter" userId="4b4e2a7e9c42e1b2" providerId="LiveId" clId="{DFBCCD1B-F92A-4541-91AE-136CBF119468}" dt="2024-12-08T04:52:15.819" v="91" actId="20577"/>
          <ac:spMkLst>
            <pc:docMk/>
            <pc:sldMk cId="3044379330" sldId="265"/>
            <ac:spMk id="75" creationId="{89F91062-3508-0BA5-7E55-ECDC55094626}"/>
          </ac:spMkLst>
        </pc:spChg>
        <pc:spChg chg="mod">
          <ac:chgData name="Sarah Carter" userId="4b4e2a7e9c42e1b2" providerId="LiveId" clId="{DFBCCD1B-F92A-4541-91AE-136CBF119468}" dt="2024-12-08T04:52:15.835" v="92" actId="20577"/>
          <ac:spMkLst>
            <pc:docMk/>
            <pc:sldMk cId="3044379330" sldId="265"/>
            <ac:spMk id="80" creationId="{7498057D-F62F-1241-62E7-76181ED1DDFD}"/>
          </ac:spMkLst>
        </pc:spChg>
        <pc:spChg chg="mod">
          <ac:chgData name="Sarah Carter" userId="4b4e2a7e9c42e1b2" providerId="LiveId" clId="{DFBCCD1B-F92A-4541-91AE-136CBF119468}" dt="2024-12-08T04:52:15.866" v="93" actId="20577"/>
          <ac:spMkLst>
            <pc:docMk/>
            <pc:sldMk cId="3044379330" sldId="265"/>
            <ac:spMk id="82" creationId="{F247CED5-7823-DF19-90C1-A0F5E9E23880}"/>
          </ac:spMkLst>
        </pc:spChg>
        <pc:spChg chg="mod">
          <ac:chgData name="Sarah Carter" userId="4b4e2a7e9c42e1b2" providerId="LiveId" clId="{DFBCCD1B-F92A-4541-91AE-136CBF119468}" dt="2024-12-08T04:52:15.909" v="94" actId="20577"/>
          <ac:spMkLst>
            <pc:docMk/>
            <pc:sldMk cId="3044379330" sldId="265"/>
            <ac:spMk id="85" creationId="{F5A7101C-707E-CDDA-4F6A-B4B06A790421}"/>
          </ac:spMkLst>
        </pc:spChg>
        <pc:spChg chg="mod">
          <ac:chgData name="Sarah Carter" userId="4b4e2a7e9c42e1b2" providerId="LiveId" clId="{DFBCCD1B-F92A-4541-91AE-136CBF119468}" dt="2024-12-08T04:52:15.937" v="95" actId="20577"/>
          <ac:spMkLst>
            <pc:docMk/>
            <pc:sldMk cId="3044379330" sldId="265"/>
            <ac:spMk id="89" creationId="{A723CAAE-7778-C9C4-2E88-1CCDF94EB8C6}"/>
          </ac:spMkLst>
        </pc:spChg>
        <pc:spChg chg="mod">
          <ac:chgData name="Sarah Carter" userId="4b4e2a7e9c42e1b2" providerId="LiveId" clId="{DFBCCD1B-F92A-4541-91AE-136CBF119468}" dt="2024-12-08T04:52:15.964" v="96" actId="20577"/>
          <ac:spMkLst>
            <pc:docMk/>
            <pc:sldMk cId="3044379330" sldId="265"/>
            <ac:spMk id="91" creationId="{B57EE83F-5724-8AE1-3953-1D4412F74A54}"/>
          </ac:spMkLst>
        </pc:spChg>
        <pc:spChg chg="mod">
          <ac:chgData name="Sarah Carter" userId="4b4e2a7e9c42e1b2" providerId="LiveId" clId="{DFBCCD1B-F92A-4541-91AE-136CBF119468}" dt="2024-12-08T04:52:15.993" v="97" actId="20577"/>
          <ac:spMkLst>
            <pc:docMk/>
            <pc:sldMk cId="3044379330" sldId="265"/>
            <ac:spMk id="95" creationId="{B730BB7D-AB17-1C25-9E92-14DAD7DE1865}"/>
          </ac:spMkLst>
        </pc:spChg>
        <pc:spChg chg="mod">
          <ac:chgData name="Sarah Carter" userId="4b4e2a7e9c42e1b2" providerId="LiveId" clId="{DFBCCD1B-F92A-4541-91AE-136CBF119468}" dt="2024-12-08T04:52:16.024" v="98" actId="20577"/>
          <ac:spMkLst>
            <pc:docMk/>
            <pc:sldMk cId="3044379330" sldId="265"/>
            <ac:spMk id="96" creationId="{21C1DC20-70B3-283B-99D6-19DA2B57F8AB}"/>
          </ac:spMkLst>
        </pc:spChg>
        <pc:spChg chg="mod">
          <ac:chgData name="Sarah Carter" userId="4b4e2a7e9c42e1b2" providerId="LiveId" clId="{DFBCCD1B-F92A-4541-91AE-136CBF119468}" dt="2024-12-08T04:52:16.040" v="99" actId="20577"/>
          <ac:spMkLst>
            <pc:docMk/>
            <pc:sldMk cId="3044379330" sldId="265"/>
            <ac:spMk id="97" creationId="{30E9ECDF-F53D-8A2B-03F9-3022172E0353}"/>
          </ac:spMkLst>
        </pc:spChg>
      </pc:sldChg>
      <pc:sldChg chg="modSp mod">
        <pc:chgData name="Sarah Carter" userId="4b4e2a7e9c42e1b2" providerId="LiveId" clId="{DFBCCD1B-F92A-4541-91AE-136CBF119468}" dt="2024-12-08T04:52:16.576" v="114" actId="20577"/>
        <pc:sldMkLst>
          <pc:docMk/>
          <pc:sldMk cId="2811299651" sldId="266"/>
        </pc:sldMkLst>
        <pc:spChg chg="mod">
          <ac:chgData name="Sarah Carter" userId="4b4e2a7e9c42e1b2" providerId="LiveId" clId="{DFBCCD1B-F92A-4541-91AE-136CBF119468}" dt="2024-12-08T04:52:16.197" v="100" actId="20577"/>
          <ac:spMkLst>
            <pc:docMk/>
            <pc:sldMk cId="2811299651" sldId="266"/>
            <ac:spMk id="55" creationId="{1E88531E-BD97-7B92-DC96-4F8547F1C463}"/>
          </ac:spMkLst>
        </pc:spChg>
        <pc:spChg chg="mod">
          <ac:chgData name="Sarah Carter" userId="4b4e2a7e9c42e1b2" providerId="LiveId" clId="{DFBCCD1B-F92A-4541-91AE-136CBF119468}" dt="2024-12-08T04:52:16.229" v="101" actId="20577"/>
          <ac:spMkLst>
            <pc:docMk/>
            <pc:sldMk cId="2811299651" sldId="266"/>
            <ac:spMk id="58" creationId="{B6A3B893-8A72-4814-B038-D7BE28B20EA0}"/>
          </ac:spMkLst>
        </pc:spChg>
        <pc:spChg chg="mod">
          <ac:chgData name="Sarah Carter" userId="4b4e2a7e9c42e1b2" providerId="LiveId" clId="{DFBCCD1B-F92A-4541-91AE-136CBF119468}" dt="2024-12-08T04:52:16.269" v="102" actId="20577"/>
          <ac:spMkLst>
            <pc:docMk/>
            <pc:sldMk cId="2811299651" sldId="266"/>
            <ac:spMk id="62" creationId="{5B08692C-EFF0-96FE-3527-E43764FB1D7A}"/>
          </ac:spMkLst>
        </pc:spChg>
        <pc:spChg chg="mod">
          <ac:chgData name="Sarah Carter" userId="4b4e2a7e9c42e1b2" providerId="LiveId" clId="{DFBCCD1B-F92A-4541-91AE-136CBF119468}" dt="2024-12-08T04:52:16.294" v="103" actId="20577"/>
          <ac:spMkLst>
            <pc:docMk/>
            <pc:sldMk cId="2811299651" sldId="266"/>
            <ac:spMk id="64" creationId="{07748C7D-D4A6-648B-E6A6-B99C3E8DD409}"/>
          </ac:spMkLst>
        </pc:spChg>
        <pc:spChg chg="mod">
          <ac:chgData name="Sarah Carter" userId="4b4e2a7e9c42e1b2" providerId="LiveId" clId="{DFBCCD1B-F92A-4541-91AE-136CBF119468}" dt="2024-12-08T04:52:16.323" v="104" actId="20577"/>
          <ac:spMkLst>
            <pc:docMk/>
            <pc:sldMk cId="2811299651" sldId="266"/>
            <ac:spMk id="68" creationId="{84825872-E921-C803-69BC-6923EFB1448E}"/>
          </ac:spMkLst>
        </pc:spChg>
        <pc:spChg chg="mod">
          <ac:chgData name="Sarah Carter" userId="4b4e2a7e9c42e1b2" providerId="LiveId" clId="{DFBCCD1B-F92A-4541-91AE-136CBF119468}" dt="2024-12-08T04:52:16.355" v="105" actId="20577"/>
          <ac:spMkLst>
            <pc:docMk/>
            <pc:sldMk cId="2811299651" sldId="266"/>
            <ac:spMk id="71" creationId="{442A108E-4E1C-00EC-DD10-6475840AF4B7}"/>
          </ac:spMkLst>
        </pc:spChg>
        <pc:spChg chg="mod">
          <ac:chgData name="Sarah Carter" userId="4b4e2a7e9c42e1b2" providerId="LiveId" clId="{DFBCCD1B-F92A-4541-91AE-136CBF119468}" dt="2024-12-08T04:52:16.371" v="106" actId="20577"/>
          <ac:spMkLst>
            <pc:docMk/>
            <pc:sldMk cId="2811299651" sldId="266"/>
            <ac:spMk id="72" creationId="{951004B6-E698-0DE4-DA3B-F5FAF0361F04}"/>
          </ac:spMkLst>
        </pc:spChg>
        <pc:spChg chg="mod">
          <ac:chgData name="Sarah Carter" userId="4b4e2a7e9c42e1b2" providerId="LiveId" clId="{DFBCCD1B-F92A-4541-91AE-136CBF119468}" dt="2024-12-08T04:52:16.402" v="107" actId="20577"/>
          <ac:spMkLst>
            <pc:docMk/>
            <pc:sldMk cId="2811299651" sldId="266"/>
            <ac:spMk id="75" creationId="{2E5EEA06-B0A6-9701-A2FF-0D85AA67C47A}"/>
          </ac:spMkLst>
        </pc:spChg>
        <pc:spChg chg="mod">
          <ac:chgData name="Sarah Carter" userId="4b4e2a7e9c42e1b2" providerId="LiveId" clId="{DFBCCD1B-F92A-4541-91AE-136CBF119468}" dt="2024-12-08T04:52:16.418" v="108" actId="20577"/>
          <ac:spMkLst>
            <pc:docMk/>
            <pc:sldMk cId="2811299651" sldId="266"/>
            <ac:spMk id="82" creationId="{09B16E46-1D09-1AEF-72D4-642830F5DCD6}"/>
          </ac:spMkLst>
        </pc:spChg>
        <pc:spChg chg="mod">
          <ac:chgData name="Sarah Carter" userId="4b4e2a7e9c42e1b2" providerId="LiveId" clId="{DFBCCD1B-F92A-4541-91AE-136CBF119468}" dt="2024-12-08T04:52:16.450" v="109" actId="20577"/>
          <ac:spMkLst>
            <pc:docMk/>
            <pc:sldMk cId="2811299651" sldId="266"/>
            <ac:spMk id="83" creationId="{AC97E287-26FE-DFA3-F279-78F104D6D4A4}"/>
          </ac:spMkLst>
        </pc:spChg>
        <pc:spChg chg="mod">
          <ac:chgData name="Sarah Carter" userId="4b4e2a7e9c42e1b2" providerId="LiveId" clId="{DFBCCD1B-F92A-4541-91AE-136CBF119468}" dt="2024-12-08T04:52:16.466" v="110" actId="20577"/>
          <ac:spMkLst>
            <pc:docMk/>
            <pc:sldMk cId="2811299651" sldId="266"/>
            <ac:spMk id="87" creationId="{72DF88AB-2F7A-548B-A060-D3E8626B666B}"/>
          </ac:spMkLst>
        </pc:spChg>
        <pc:spChg chg="mod">
          <ac:chgData name="Sarah Carter" userId="4b4e2a7e9c42e1b2" providerId="LiveId" clId="{DFBCCD1B-F92A-4541-91AE-136CBF119468}" dt="2024-12-08T04:52:16.498" v="111" actId="20577"/>
          <ac:spMkLst>
            <pc:docMk/>
            <pc:sldMk cId="2811299651" sldId="266"/>
            <ac:spMk id="88" creationId="{F60600AF-C2EA-3C66-76C5-D8580A971AB4}"/>
          </ac:spMkLst>
        </pc:spChg>
        <pc:spChg chg="mod">
          <ac:chgData name="Sarah Carter" userId="4b4e2a7e9c42e1b2" providerId="LiveId" clId="{DFBCCD1B-F92A-4541-91AE-136CBF119468}" dt="2024-12-08T04:52:16.513" v="112" actId="20577"/>
          <ac:spMkLst>
            <pc:docMk/>
            <pc:sldMk cId="2811299651" sldId="266"/>
            <ac:spMk id="92" creationId="{5B321186-3A27-4F37-20BF-A56484ED6984}"/>
          </ac:spMkLst>
        </pc:spChg>
        <pc:spChg chg="mod">
          <ac:chgData name="Sarah Carter" userId="4b4e2a7e9c42e1b2" providerId="LiveId" clId="{DFBCCD1B-F92A-4541-91AE-136CBF119468}" dt="2024-12-08T04:52:16.545" v="113" actId="20577"/>
          <ac:spMkLst>
            <pc:docMk/>
            <pc:sldMk cId="2811299651" sldId="266"/>
            <ac:spMk id="97" creationId="{22675BFF-7C2D-D0A5-CBFE-A4B213E32D6B}"/>
          </ac:spMkLst>
        </pc:spChg>
        <pc:spChg chg="mod">
          <ac:chgData name="Sarah Carter" userId="4b4e2a7e9c42e1b2" providerId="LiveId" clId="{DFBCCD1B-F92A-4541-91AE-136CBF119468}" dt="2024-12-08T04:52:16.576" v="114" actId="20577"/>
          <ac:spMkLst>
            <pc:docMk/>
            <pc:sldMk cId="2811299651" sldId="266"/>
            <ac:spMk id="99" creationId="{4DD38A20-2CFA-49CC-77A2-4087E39A628E}"/>
          </ac:spMkLst>
        </pc:spChg>
      </pc:sldChg>
      <pc:sldChg chg="modSp mod">
        <pc:chgData name="Sarah Carter" userId="4b4e2a7e9c42e1b2" providerId="LiveId" clId="{DFBCCD1B-F92A-4541-91AE-136CBF119468}" dt="2024-12-08T04:52:17.930" v="159" actId="20577"/>
        <pc:sldMkLst>
          <pc:docMk/>
          <pc:sldMk cId="2722611762" sldId="267"/>
        </pc:sldMkLst>
        <pc:spChg chg="mod">
          <ac:chgData name="Sarah Carter" userId="4b4e2a7e9c42e1b2" providerId="LiveId" clId="{DFBCCD1B-F92A-4541-91AE-136CBF119468}" dt="2024-12-08T04:52:16.764" v="115" actId="20577"/>
          <ac:spMkLst>
            <pc:docMk/>
            <pc:sldMk cId="2722611762" sldId="267"/>
            <ac:spMk id="55" creationId="{113A45FA-AFCB-EBE0-5262-7747A546A3C9}"/>
          </ac:spMkLst>
        </pc:spChg>
        <pc:spChg chg="mod">
          <ac:chgData name="Sarah Carter" userId="4b4e2a7e9c42e1b2" providerId="LiveId" clId="{DFBCCD1B-F92A-4541-91AE-136CBF119468}" dt="2024-12-08T04:52:16.796" v="116" actId="20577"/>
          <ac:spMkLst>
            <pc:docMk/>
            <pc:sldMk cId="2722611762" sldId="267"/>
            <ac:spMk id="56" creationId="{7DD85BEE-0608-636B-78FA-19AE25E1897A}"/>
          </ac:spMkLst>
        </pc:spChg>
        <pc:spChg chg="mod">
          <ac:chgData name="Sarah Carter" userId="4b4e2a7e9c42e1b2" providerId="LiveId" clId="{DFBCCD1B-F92A-4541-91AE-136CBF119468}" dt="2024-12-08T04:52:16.827" v="117" actId="20577"/>
          <ac:spMkLst>
            <pc:docMk/>
            <pc:sldMk cId="2722611762" sldId="267"/>
            <ac:spMk id="57" creationId="{E943E02C-22A2-8CE5-8772-B053787D661B}"/>
          </ac:spMkLst>
        </pc:spChg>
        <pc:spChg chg="mod">
          <ac:chgData name="Sarah Carter" userId="4b4e2a7e9c42e1b2" providerId="LiveId" clId="{DFBCCD1B-F92A-4541-91AE-136CBF119468}" dt="2024-12-08T04:52:16.843" v="118" actId="20577"/>
          <ac:spMkLst>
            <pc:docMk/>
            <pc:sldMk cId="2722611762" sldId="267"/>
            <ac:spMk id="58" creationId="{98F30BD5-C190-D6B9-FF99-D537967864CD}"/>
          </ac:spMkLst>
        </pc:spChg>
        <pc:spChg chg="mod">
          <ac:chgData name="Sarah Carter" userId="4b4e2a7e9c42e1b2" providerId="LiveId" clId="{DFBCCD1B-F92A-4541-91AE-136CBF119468}" dt="2024-12-08T04:52:16.859" v="119" actId="20577"/>
          <ac:spMkLst>
            <pc:docMk/>
            <pc:sldMk cId="2722611762" sldId="267"/>
            <ac:spMk id="59" creationId="{466F95B4-583F-5CB6-8CAF-666EA0B2E0E1}"/>
          </ac:spMkLst>
        </pc:spChg>
        <pc:spChg chg="mod">
          <ac:chgData name="Sarah Carter" userId="4b4e2a7e9c42e1b2" providerId="LiveId" clId="{DFBCCD1B-F92A-4541-91AE-136CBF119468}" dt="2024-12-08T04:52:16.894" v="120" actId="20577"/>
          <ac:spMkLst>
            <pc:docMk/>
            <pc:sldMk cId="2722611762" sldId="267"/>
            <ac:spMk id="60" creationId="{7D6D7F5E-EC7C-0DCA-6B50-6E7D8A00912D}"/>
          </ac:spMkLst>
        </pc:spChg>
        <pc:spChg chg="mod">
          <ac:chgData name="Sarah Carter" userId="4b4e2a7e9c42e1b2" providerId="LiveId" clId="{DFBCCD1B-F92A-4541-91AE-136CBF119468}" dt="2024-12-08T04:52:16.922" v="121" actId="20577"/>
          <ac:spMkLst>
            <pc:docMk/>
            <pc:sldMk cId="2722611762" sldId="267"/>
            <ac:spMk id="61" creationId="{02DCF52F-E1E2-BB7D-453F-B7429F5C79CC}"/>
          </ac:spMkLst>
        </pc:spChg>
        <pc:spChg chg="mod">
          <ac:chgData name="Sarah Carter" userId="4b4e2a7e9c42e1b2" providerId="LiveId" clId="{DFBCCD1B-F92A-4541-91AE-136CBF119468}" dt="2024-12-08T04:52:16.937" v="122" actId="20577"/>
          <ac:spMkLst>
            <pc:docMk/>
            <pc:sldMk cId="2722611762" sldId="267"/>
            <ac:spMk id="62" creationId="{9F38AB34-02FF-CC51-4FEC-878D34C5C66E}"/>
          </ac:spMkLst>
        </pc:spChg>
        <pc:spChg chg="mod">
          <ac:chgData name="Sarah Carter" userId="4b4e2a7e9c42e1b2" providerId="LiveId" clId="{DFBCCD1B-F92A-4541-91AE-136CBF119468}" dt="2024-12-08T04:52:16.953" v="123" actId="20577"/>
          <ac:spMkLst>
            <pc:docMk/>
            <pc:sldMk cId="2722611762" sldId="267"/>
            <ac:spMk id="63" creationId="{320BF645-FFEE-2AA6-0019-B3F9FE64774A}"/>
          </ac:spMkLst>
        </pc:spChg>
        <pc:spChg chg="mod">
          <ac:chgData name="Sarah Carter" userId="4b4e2a7e9c42e1b2" providerId="LiveId" clId="{DFBCCD1B-F92A-4541-91AE-136CBF119468}" dt="2024-12-08T04:52:16.969" v="124" actId="20577"/>
          <ac:spMkLst>
            <pc:docMk/>
            <pc:sldMk cId="2722611762" sldId="267"/>
            <ac:spMk id="64" creationId="{BB175221-EBDD-34B7-4C99-E2D4C6757C87}"/>
          </ac:spMkLst>
        </pc:spChg>
        <pc:spChg chg="mod">
          <ac:chgData name="Sarah Carter" userId="4b4e2a7e9c42e1b2" providerId="LiveId" clId="{DFBCCD1B-F92A-4541-91AE-136CBF119468}" dt="2024-12-08T04:52:17.004" v="125" actId="20577"/>
          <ac:spMkLst>
            <pc:docMk/>
            <pc:sldMk cId="2722611762" sldId="267"/>
            <ac:spMk id="65" creationId="{A70339E4-D8E6-20F1-6717-3E8D4CA696CD}"/>
          </ac:spMkLst>
        </pc:spChg>
        <pc:spChg chg="mod">
          <ac:chgData name="Sarah Carter" userId="4b4e2a7e9c42e1b2" providerId="LiveId" clId="{DFBCCD1B-F92A-4541-91AE-136CBF119468}" dt="2024-12-08T04:52:17.032" v="126" actId="20577"/>
          <ac:spMkLst>
            <pc:docMk/>
            <pc:sldMk cId="2722611762" sldId="267"/>
            <ac:spMk id="66" creationId="{C044AE3A-F64F-3C57-B5B9-117B1CC46BD8}"/>
          </ac:spMkLst>
        </pc:spChg>
        <pc:spChg chg="mod">
          <ac:chgData name="Sarah Carter" userId="4b4e2a7e9c42e1b2" providerId="LiveId" clId="{DFBCCD1B-F92A-4541-91AE-136CBF119468}" dt="2024-12-08T04:52:17.048" v="127" actId="20577"/>
          <ac:spMkLst>
            <pc:docMk/>
            <pc:sldMk cId="2722611762" sldId="267"/>
            <ac:spMk id="67" creationId="{51AD4FA8-F28F-18EC-58C0-FAA7CA9EA184}"/>
          </ac:spMkLst>
        </pc:spChg>
        <pc:spChg chg="mod">
          <ac:chgData name="Sarah Carter" userId="4b4e2a7e9c42e1b2" providerId="LiveId" clId="{DFBCCD1B-F92A-4541-91AE-136CBF119468}" dt="2024-12-08T04:52:17.079" v="128" actId="20577"/>
          <ac:spMkLst>
            <pc:docMk/>
            <pc:sldMk cId="2722611762" sldId="267"/>
            <ac:spMk id="68" creationId="{EA50547B-C2D5-BBD8-CE6D-AB3692999192}"/>
          </ac:spMkLst>
        </pc:spChg>
        <pc:spChg chg="mod">
          <ac:chgData name="Sarah Carter" userId="4b4e2a7e9c42e1b2" providerId="LiveId" clId="{DFBCCD1B-F92A-4541-91AE-136CBF119468}" dt="2024-12-08T04:52:17.110" v="129" actId="20577"/>
          <ac:spMkLst>
            <pc:docMk/>
            <pc:sldMk cId="2722611762" sldId="267"/>
            <ac:spMk id="69" creationId="{44DE6EEF-10AC-78E7-88AD-75C591C70F0E}"/>
          </ac:spMkLst>
        </pc:spChg>
        <pc:spChg chg="mod">
          <ac:chgData name="Sarah Carter" userId="4b4e2a7e9c42e1b2" providerId="LiveId" clId="{DFBCCD1B-F92A-4541-91AE-136CBF119468}" dt="2024-12-08T04:52:17.126" v="130" actId="20577"/>
          <ac:spMkLst>
            <pc:docMk/>
            <pc:sldMk cId="2722611762" sldId="267"/>
            <ac:spMk id="70" creationId="{F7AE3321-6496-B556-B698-4BA858993C61}"/>
          </ac:spMkLst>
        </pc:spChg>
        <pc:spChg chg="mod">
          <ac:chgData name="Sarah Carter" userId="4b4e2a7e9c42e1b2" providerId="LiveId" clId="{DFBCCD1B-F92A-4541-91AE-136CBF119468}" dt="2024-12-08T04:52:17.173" v="131" actId="20577"/>
          <ac:spMkLst>
            <pc:docMk/>
            <pc:sldMk cId="2722611762" sldId="267"/>
            <ac:spMk id="71" creationId="{50ADF9B0-5B8B-A699-09B9-A225E9269A12}"/>
          </ac:spMkLst>
        </pc:spChg>
        <pc:spChg chg="mod">
          <ac:chgData name="Sarah Carter" userId="4b4e2a7e9c42e1b2" providerId="LiveId" clId="{DFBCCD1B-F92A-4541-91AE-136CBF119468}" dt="2024-12-08T04:52:17.205" v="132" actId="20577"/>
          <ac:spMkLst>
            <pc:docMk/>
            <pc:sldMk cId="2722611762" sldId="267"/>
            <ac:spMk id="72" creationId="{D8DA83A0-04E1-35B7-1B84-C63711F6025F}"/>
          </ac:spMkLst>
        </pc:spChg>
        <pc:spChg chg="mod">
          <ac:chgData name="Sarah Carter" userId="4b4e2a7e9c42e1b2" providerId="LiveId" clId="{DFBCCD1B-F92A-4541-91AE-136CBF119468}" dt="2024-12-08T04:52:17.238" v="133" actId="20577"/>
          <ac:spMkLst>
            <pc:docMk/>
            <pc:sldMk cId="2722611762" sldId="267"/>
            <ac:spMk id="73" creationId="{B4DB42B6-1CF9-4FEE-31E1-7D616FEF0F19}"/>
          </ac:spMkLst>
        </pc:spChg>
        <pc:spChg chg="mod">
          <ac:chgData name="Sarah Carter" userId="4b4e2a7e9c42e1b2" providerId="LiveId" clId="{DFBCCD1B-F92A-4541-91AE-136CBF119468}" dt="2024-12-08T04:52:17.253" v="134" actId="20577"/>
          <ac:spMkLst>
            <pc:docMk/>
            <pc:sldMk cId="2722611762" sldId="267"/>
            <ac:spMk id="74" creationId="{832E699F-D84D-B568-C1F7-329090AF4533}"/>
          </ac:spMkLst>
        </pc:spChg>
        <pc:spChg chg="mod">
          <ac:chgData name="Sarah Carter" userId="4b4e2a7e9c42e1b2" providerId="LiveId" clId="{DFBCCD1B-F92A-4541-91AE-136CBF119468}" dt="2024-12-08T04:52:17.295" v="135" actId="20577"/>
          <ac:spMkLst>
            <pc:docMk/>
            <pc:sldMk cId="2722611762" sldId="267"/>
            <ac:spMk id="75" creationId="{83967827-D8AA-59C6-6CA7-5B4E82479A94}"/>
          </ac:spMkLst>
        </pc:spChg>
        <pc:spChg chg="mod">
          <ac:chgData name="Sarah Carter" userId="4b4e2a7e9c42e1b2" providerId="LiveId" clId="{DFBCCD1B-F92A-4541-91AE-136CBF119468}" dt="2024-12-08T04:52:17.316" v="136" actId="20577"/>
          <ac:spMkLst>
            <pc:docMk/>
            <pc:sldMk cId="2722611762" sldId="267"/>
            <ac:spMk id="76" creationId="{292DF09D-E121-2F1E-212D-3E1938BA2EEA}"/>
          </ac:spMkLst>
        </pc:spChg>
        <pc:spChg chg="mod">
          <ac:chgData name="Sarah Carter" userId="4b4e2a7e9c42e1b2" providerId="LiveId" clId="{DFBCCD1B-F92A-4541-91AE-136CBF119468}" dt="2024-12-08T04:52:17.347" v="137" actId="20577"/>
          <ac:spMkLst>
            <pc:docMk/>
            <pc:sldMk cId="2722611762" sldId="267"/>
            <ac:spMk id="77" creationId="{99181128-B41A-0BA5-0F24-2ABCF869B685}"/>
          </ac:spMkLst>
        </pc:spChg>
        <pc:spChg chg="mod">
          <ac:chgData name="Sarah Carter" userId="4b4e2a7e9c42e1b2" providerId="LiveId" clId="{DFBCCD1B-F92A-4541-91AE-136CBF119468}" dt="2024-12-08T04:52:17.362" v="138" actId="20577"/>
          <ac:spMkLst>
            <pc:docMk/>
            <pc:sldMk cId="2722611762" sldId="267"/>
            <ac:spMk id="78" creationId="{AC1254BE-394E-E90D-8466-DA87925A752E}"/>
          </ac:spMkLst>
        </pc:spChg>
        <pc:spChg chg="mod">
          <ac:chgData name="Sarah Carter" userId="4b4e2a7e9c42e1b2" providerId="LiveId" clId="{DFBCCD1B-F92A-4541-91AE-136CBF119468}" dt="2024-12-08T04:52:17.395" v="139" actId="20577"/>
          <ac:spMkLst>
            <pc:docMk/>
            <pc:sldMk cId="2722611762" sldId="267"/>
            <ac:spMk id="79" creationId="{7D1404E2-18A0-FCA2-AE8E-924CCFB62951}"/>
          </ac:spMkLst>
        </pc:spChg>
        <pc:spChg chg="mod">
          <ac:chgData name="Sarah Carter" userId="4b4e2a7e9c42e1b2" providerId="LiveId" clId="{DFBCCD1B-F92A-4541-91AE-136CBF119468}" dt="2024-12-08T04:52:17.410" v="140" actId="20577"/>
          <ac:spMkLst>
            <pc:docMk/>
            <pc:sldMk cId="2722611762" sldId="267"/>
            <ac:spMk id="80" creationId="{405C0EC6-F41E-0F6B-50CB-A8CFD739C113}"/>
          </ac:spMkLst>
        </pc:spChg>
        <pc:spChg chg="mod">
          <ac:chgData name="Sarah Carter" userId="4b4e2a7e9c42e1b2" providerId="LiveId" clId="{DFBCCD1B-F92A-4541-91AE-136CBF119468}" dt="2024-12-08T04:52:17.441" v="141" actId="20577"/>
          <ac:spMkLst>
            <pc:docMk/>
            <pc:sldMk cId="2722611762" sldId="267"/>
            <ac:spMk id="81" creationId="{AF54F14A-CBD2-8DCD-FA67-1950C7762DB7}"/>
          </ac:spMkLst>
        </pc:spChg>
        <pc:spChg chg="mod">
          <ac:chgData name="Sarah Carter" userId="4b4e2a7e9c42e1b2" providerId="LiveId" clId="{DFBCCD1B-F92A-4541-91AE-136CBF119468}" dt="2024-12-08T04:52:17.457" v="142" actId="20577"/>
          <ac:spMkLst>
            <pc:docMk/>
            <pc:sldMk cId="2722611762" sldId="267"/>
            <ac:spMk id="82" creationId="{00D14B50-0D2A-BE70-E856-EA86C392D770}"/>
          </ac:spMkLst>
        </pc:spChg>
        <pc:spChg chg="mod">
          <ac:chgData name="Sarah Carter" userId="4b4e2a7e9c42e1b2" providerId="LiveId" clId="{DFBCCD1B-F92A-4541-91AE-136CBF119468}" dt="2024-12-08T04:52:17.495" v="143" actId="20577"/>
          <ac:spMkLst>
            <pc:docMk/>
            <pc:sldMk cId="2722611762" sldId="267"/>
            <ac:spMk id="83" creationId="{D47762C5-9DC2-16F4-595F-A8235F98E99C}"/>
          </ac:spMkLst>
        </pc:spChg>
        <pc:spChg chg="mod">
          <ac:chgData name="Sarah Carter" userId="4b4e2a7e9c42e1b2" providerId="LiveId" clId="{DFBCCD1B-F92A-4541-91AE-136CBF119468}" dt="2024-12-08T04:52:17.504" v="144" actId="20577"/>
          <ac:spMkLst>
            <pc:docMk/>
            <pc:sldMk cId="2722611762" sldId="267"/>
            <ac:spMk id="84" creationId="{00302805-E721-EC59-C792-7AED9504DF1F}"/>
          </ac:spMkLst>
        </pc:spChg>
        <pc:spChg chg="mod">
          <ac:chgData name="Sarah Carter" userId="4b4e2a7e9c42e1b2" providerId="LiveId" clId="{DFBCCD1B-F92A-4541-91AE-136CBF119468}" dt="2024-12-08T04:52:17.535" v="145" actId="20577"/>
          <ac:spMkLst>
            <pc:docMk/>
            <pc:sldMk cId="2722611762" sldId="267"/>
            <ac:spMk id="85" creationId="{0B19A81D-D82C-1F39-D141-5C625F2D3E49}"/>
          </ac:spMkLst>
        </pc:spChg>
        <pc:spChg chg="mod">
          <ac:chgData name="Sarah Carter" userId="4b4e2a7e9c42e1b2" providerId="LiveId" clId="{DFBCCD1B-F92A-4541-91AE-136CBF119468}" dt="2024-12-08T04:52:17.551" v="146" actId="20577"/>
          <ac:spMkLst>
            <pc:docMk/>
            <pc:sldMk cId="2722611762" sldId="267"/>
            <ac:spMk id="86" creationId="{E8BE5596-1C28-CF0E-1FBB-DA20FFD477D7}"/>
          </ac:spMkLst>
        </pc:spChg>
        <pc:spChg chg="mod">
          <ac:chgData name="Sarah Carter" userId="4b4e2a7e9c42e1b2" providerId="LiveId" clId="{DFBCCD1B-F92A-4541-91AE-136CBF119468}" dt="2024-12-08T04:52:17.582" v="147" actId="20577"/>
          <ac:spMkLst>
            <pc:docMk/>
            <pc:sldMk cId="2722611762" sldId="267"/>
            <ac:spMk id="87" creationId="{84B20D21-5E66-0E47-D9AF-E2553731FD87}"/>
          </ac:spMkLst>
        </pc:spChg>
        <pc:spChg chg="mod">
          <ac:chgData name="Sarah Carter" userId="4b4e2a7e9c42e1b2" providerId="LiveId" clId="{DFBCCD1B-F92A-4541-91AE-136CBF119468}" dt="2024-12-08T04:52:17.599" v="148" actId="20577"/>
          <ac:spMkLst>
            <pc:docMk/>
            <pc:sldMk cId="2722611762" sldId="267"/>
            <ac:spMk id="88" creationId="{50DC42A0-BB12-73BE-4771-ED0FBAF3EBE3}"/>
          </ac:spMkLst>
        </pc:spChg>
        <pc:spChg chg="mod">
          <ac:chgData name="Sarah Carter" userId="4b4e2a7e9c42e1b2" providerId="LiveId" clId="{DFBCCD1B-F92A-4541-91AE-136CBF119468}" dt="2024-12-08T04:52:17.630" v="149" actId="20577"/>
          <ac:spMkLst>
            <pc:docMk/>
            <pc:sldMk cId="2722611762" sldId="267"/>
            <ac:spMk id="89" creationId="{D3840212-AC0B-9D84-F1D5-39B79AF115A7}"/>
          </ac:spMkLst>
        </pc:spChg>
        <pc:spChg chg="mod">
          <ac:chgData name="Sarah Carter" userId="4b4e2a7e9c42e1b2" providerId="LiveId" clId="{DFBCCD1B-F92A-4541-91AE-136CBF119468}" dt="2024-12-08T04:52:17.661" v="150" actId="20577"/>
          <ac:spMkLst>
            <pc:docMk/>
            <pc:sldMk cId="2722611762" sldId="267"/>
            <ac:spMk id="90" creationId="{6396FACD-F000-8941-28F1-D80DF7E594C1}"/>
          </ac:spMkLst>
        </pc:spChg>
        <pc:spChg chg="mod">
          <ac:chgData name="Sarah Carter" userId="4b4e2a7e9c42e1b2" providerId="LiveId" clId="{DFBCCD1B-F92A-4541-91AE-136CBF119468}" dt="2024-12-08T04:52:17.677" v="151" actId="20577"/>
          <ac:spMkLst>
            <pc:docMk/>
            <pc:sldMk cId="2722611762" sldId="267"/>
            <ac:spMk id="91" creationId="{C76145D5-9CC5-617E-0B81-14696F8D3095}"/>
          </ac:spMkLst>
        </pc:spChg>
        <pc:spChg chg="mod">
          <ac:chgData name="Sarah Carter" userId="4b4e2a7e9c42e1b2" providerId="LiveId" clId="{DFBCCD1B-F92A-4541-91AE-136CBF119468}" dt="2024-12-08T04:52:17.708" v="152" actId="20577"/>
          <ac:spMkLst>
            <pc:docMk/>
            <pc:sldMk cId="2722611762" sldId="267"/>
            <ac:spMk id="92" creationId="{687B8D3A-A5E2-6CDD-6798-80AC492B73D5}"/>
          </ac:spMkLst>
        </pc:spChg>
        <pc:spChg chg="mod">
          <ac:chgData name="Sarah Carter" userId="4b4e2a7e9c42e1b2" providerId="LiveId" clId="{DFBCCD1B-F92A-4541-91AE-136CBF119468}" dt="2024-12-08T04:52:17.724" v="153" actId="20577"/>
          <ac:spMkLst>
            <pc:docMk/>
            <pc:sldMk cId="2722611762" sldId="267"/>
            <ac:spMk id="93" creationId="{58B6AAF2-D024-3F89-BD6B-D0379491589B}"/>
          </ac:spMkLst>
        </pc:spChg>
        <pc:spChg chg="mod">
          <ac:chgData name="Sarah Carter" userId="4b4e2a7e9c42e1b2" providerId="LiveId" clId="{DFBCCD1B-F92A-4541-91AE-136CBF119468}" dt="2024-12-08T04:52:17.787" v="154" actId="20577"/>
          <ac:spMkLst>
            <pc:docMk/>
            <pc:sldMk cId="2722611762" sldId="267"/>
            <ac:spMk id="94" creationId="{DB3F96D4-3144-14A1-21A5-77BD1BAE6D3D}"/>
          </ac:spMkLst>
        </pc:spChg>
        <pc:spChg chg="mod">
          <ac:chgData name="Sarah Carter" userId="4b4e2a7e9c42e1b2" providerId="LiveId" clId="{DFBCCD1B-F92A-4541-91AE-136CBF119468}" dt="2024-12-08T04:52:17.803" v="155" actId="20577"/>
          <ac:spMkLst>
            <pc:docMk/>
            <pc:sldMk cId="2722611762" sldId="267"/>
            <ac:spMk id="95" creationId="{E8DC78AF-B219-9DE0-39E0-1FE5034208EA}"/>
          </ac:spMkLst>
        </pc:spChg>
        <pc:spChg chg="mod">
          <ac:chgData name="Sarah Carter" userId="4b4e2a7e9c42e1b2" providerId="LiveId" clId="{DFBCCD1B-F92A-4541-91AE-136CBF119468}" dt="2024-12-08T04:52:17.834" v="156" actId="20577"/>
          <ac:spMkLst>
            <pc:docMk/>
            <pc:sldMk cId="2722611762" sldId="267"/>
            <ac:spMk id="96" creationId="{DE3BC7AA-4688-61C5-DC21-2081F91CDD77}"/>
          </ac:spMkLst>
        </pc:spChg>
        <pc:spChg chg="mod">
          <ac:chgData name="Sarah Carter" userId="4b4e2a7e9c42e1b2" providerId="LiveId" clId="{DFBCCD1B-F92A-4541-91AE-136CBF119468}" dt="2024-12-08T04:52:17.871" v="157" actId="20577"/>
          <ac:spMkLst>
            <pc:docMk/>
            <pc:sldMk cId="2722611762" sldId="267"/>
            <ac:spMk id="97" creationId="{73BFBBCE-0B8C-5995-42C3-DB7F679E027D}"/>
          </ac:spMkLst>
        </pc:spChg>
        <pc:spChg chg="mod">
          <ac:chgData name="Sarah Carter" userId="4b4e2a7e9c42e1b2" providerId="LiveId" clId="{DFBCCD1B-F92A-4541-91AE-136CBF119468}" dt="2024-12-08T04:52:17.908" v="158" actId="20577"/>
          <ac:spMkLst>
            <pc:docMk/>
            <pc:sldMk cId="2722611762" sldId="267"/>
            <ac:spMk id="98" creationId="{3E992597-B798-84BA-8DD3-E5C6470117D1}"/>
          </ac:spMkLst>
        </pc:spChg>
        <pc:spChg chg="mod">
          <ac:chgData name="Sarah Carter" userId="4b4e2a7e9c42e1b2" providerId="LiveId" clId="{DFBCCD1B-F92A-4541-91AE-136CBF119468}" dt="2024-12-08T04:52:17.930" v="159" actId="20577"/>
          <ac:spMkLst>
            <pc:docMk/>
            <pc:sldMk cId="2722611762" sldId="267"/>
            <ac:spMk id="99" creationId="{39E3D353-5E89-D401-394F-24C5D51BB7E9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038683-E23C-422D-9090-51D18E82C0B3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632524-DFD4-47AA-AEC7-45B62FCF59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7101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E72E45A-ED65-62A0-C719-51056D76FD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CCA9733-BB7E-FE1E-3D69-27C73954A01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F641674-9D72-81E4-9FE7-3BC481A2600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9A5079-ACE6-6FFC-685C-9A64EBF6A44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1060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0FD0607-CFF7-B35A-21AD-EC53665C7BD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46FA50A-C732-0F36-8CDE-5A6616E8035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69F6CEF-9E51-C052-D11B-864E6142A496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612DD668-CC53-2958-5DEC-7B3537DC68D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749507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7BBDB4-7D48-88F7-8E7D-8FFEE8ECB8F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F17CA7D-768C-2C9A-3B00-D344E6DB710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D8AEFF5D-49F5-C10A-DCE1-AA6092FD2F2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B00D88E-8BE9-8BC7-9822-CAA8E6DC9AB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855718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794B9D5-DAAD-0B42-3110-963F9A80D7C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ECB10E1-89AD-6107-A1E2-C715CF719016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97EEA9C-3366-B84A-D6E3-22400815D30D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BB7FB6C-D8B9-C0A9-88C7-ABFCD12A0C4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9688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885E803-C5BA-DCF3-F576-D5C823E0F19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6D68D588-0F4C-883D-80AA-B8AD922BF971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C96597C0-22D2-7CCC-BC18-B953C898786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41B5669-AAFA-D235-268C-772C5D81D733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33145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A92E091-5A72-B818-195F-B1CF7972F9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24F2EE6A-8DBB-907D-1287-476167FF5D5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049634D-F3D3-D8C5-2FCF-FB819C7B2E1E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3960F42-7CF7-CB02-16AE-EB3F34D1720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74970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406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89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205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28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130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30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2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736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67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7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A7B2286-B22E-4E86-BF89-792501FB3D45}" type="datetimeFigureOut">
              <a:rPr lang="en-US" smtClean="0"/>
              <a:t>12/7/2024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6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1.xml"/><Relationship Id="rId4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6.xml"/><Relationship Id="rId2" Type="http://schemas.openxmlformats.org/officeDocument/2006/relationships/tags" Target="../tags/tag5.xml"/><Relationship Id="rId1" Type="http://schemas.openxmlformats.org/officeDocument/2006/relationships/tags" Target="../tags/tag4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2.xml"/><Relationship Id="rId4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9.xml"/><Relationship Id="rId2" Type="http://schemas.openxmlformats.org/officeDocument/2006/relationships/tags" Target="../tags/tag8.xml"/><Relationship Id="rId1" Type="http://schemas.openxmlformats.org/officeDocument/2006/relationships/tags" Target="../tags/tag7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3.xml"/><Relationship Id="rId4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tags" Target="../tags/tag10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4.xml"/><Relationship Id="rId4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5.xml"/><Relationship Id="rId4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18.xml"/><Relationship Id="rId2" Type="http://schemas.openxmlformats.org/officeDocument/2006/relationships/tags" Target="../tags/tag17.xml"/><Relationship Id="rId1" Type="http://schemas.openxmlformats.org/officeDocument/2006/relationships/tags" Target="../tags/tag16.xml"/><Relationship Id="rId6" Type="http://schemas.openxmlformats.org/officeDocument/2006/relationships/image" Target="../media/image1.png"/><Relationship Id="rId5" Type="http://schemas.openxmlformats.org/officeDocument/2006/relationships/notesSlide" Target="../notesSlides/notesSlide6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CA15B4-C657-E884-EC7A-97BCC76D04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7B63185-6033-53DA-4028-3D52992496A6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0461F1B-A9A2-8027-A212-D45998F12772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E45D60A9-2234-0D14-51C0-941E19F5CA7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01232"/>
              </p:ext>
            </p:extLst>
          </p:nvPr>
        </p:nvGraphicFramePr>
        <p:xfrm>
          <a:off x="685802" y="2439642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6" name="TextBox 55">
            <a:extLst>
              <a:ext uri="{FF2B5EF4-FFF2-40B4-BE49-F238E27FC236}">
                <a16:creationId xmlns:a16="http://schemas.microsoft.com/office/drawing/2014/main" id="{8FEE55AA-8957-D6D2-B562-40C3F6AD6A58}"/>
              </a:ext>
            </a:extLst>
          </p:cNvPr>
          <p:cNvSpPr txBox="1"/>
          <p:nvPr/>
        </p:nvSpPr>
        <p:spPr>
          <a:xfrm>
            <a:off x="140291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28BE02F9-1CF9-02A4-F2B7-C24F05E74C7E}"/>
              </a:ext>
            </a:extLst>
          </p:cNvPr>
          <p:cNvSpPr txBox="1"/>
          <p:nvPr/>
        </p:nvSpPr>
        <p:spPr>
          <a:xfrm>
            <a:off x="2120028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347FEA74-1DFB-0FD2-9F14-2A116D78C64C}"/>
              </a:ext>
            </a:extLst>
          </p:cNvPr>
          <p:cNvSpPr txBox="1"/>
          <p:nvPr/>
        </p:nvSpPr>
        <p:spPr>
          <a:xfrm>
            <a:off x="4218146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DE3125F1-791F-185D-6573-A6593520122A}"/>
              </a:ext>
            </a:extLst>
          </p:cNvPr>
          <p:cNvSpPr txBox="1"/>
          <p:nvPr/>
        </p:nvSpPr>
        <p:spPr>
          <a:xfrm>
            <a:off x="4935259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DB3EE83D-729B-C520-DD19-F33711CEF77A}"/>
              </a:ext>
            </a:extLst>
          </p:cNvPr>
          <p:cNvSpPr txBox="1"/>
          <p:nvPr/>
        </p:nvSpPr>
        <p:spPr>
          <a:xfrm>
            <a:off x="565237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17FA912A-1074-01DE-54F0-0DA470326729}"/>
              </a:ext>
            </a:extLst>
          </p:cNvPr>
          <p:cNvSpPr txBox="1"/>
          <p:nvPr/>
        </p:nvSpPr>
        <p:spPr>
          <a:xfrm>
            <a:off x="636948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8D900F9A-1B1A-BB76-2AE6-E80973CE0A2E}"/>
              </a:ext>
            </a:extLst>
          </p:cNvPr>
          <p:cNvSpPr txBox="1"/>
          <p:nvPr/>
        </p:nvSpPr>
        <p:spPr>
          <a:xfrm>
            <a:off x="104435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513C0C69-0E24-1A50-FAB9-67239ECD2893}"/>
              </a:ext>
            </a:extLst>
          </p:cNvPr>
          <p:cNvSpPr txBox="1"/>
          <p:nvPr/>
        </p:nvSpPr>
        <p:spPr>
          <a:xfrm>
            <a:off x="2478584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495F31D9-EFBA-2DA5-46F4-4EF45FF1A479}"/>
              </a:ext>
            </a:extLst>
          </p:cNvPr>
          <p:cNvSpPr txBox="1"/>
          <p:nvPr/>
        </p:nvSpPr>
        <p:spPr>
          <a:xfrm>
            <a:off x="3142476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0FF7229E-33E3-6450-AFB8-7B6755C5E5AD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D6FCD096-F199-1CF7-C666-0139A7832304}"/>
              </a:ext>
            </a:extLst>
          </p:cNvPr>
          <p:cNvSpPr txBox="1"/>
          <p:nvPr/>
        </p:nvSpPr>
        <p:spPr>
          <a:xfrm>
            <a:off x="4576702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DD1FF5B1-59BD-5BDF-2574-8C45E74B7070}"/>
              </a:ext>
            </a:extLst>
          </p:cNvPr>
          <p:cNvSpPr txBox="1"/>
          <p:nvPr/>
        </p:nvSpPr>
        <p:spPr>
          <a:xfrm>
            <a:off x="5293815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789F9B68-7C42-CC33-6B73-C7AEA4E9E4FD}"/>
              </a:ext>
            </a:extLst>
          </p:cNvPr>
          <p:cNvSpPr txBox="1"/>
          <p:nvPr/>
        </p:nvSpPr>
        <p:spPr>
          <a:xfrm>
            <a:off x="2120028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7C988FBB-1DBC-4A43-773E-A0E81146D589}"/>
              </a:ext>
            </a:extLst>
          </p:cNvPr>
          <p:cNvSpPr txBox="1"/>
          <p:nvPr/>
        </p:nvSpPr>
        <p:spPr>
          <a:xfrm>
            <a:off x="2837141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39D9AC55-AE6B-7919-8608-D927A08241C4}"/>
              </a:ext>
            </a:extLst>
          </p:cNvPr>
          <p:cNvSpPr txBox="1"/>
          <p:nvPr/>
        </p:nvSpPr>
        <p:spPr>
          <a:xfrm>
            <a:off x="4218146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867EBCF3-198B-4A68-FCF7-33717B3F5073}"/>
              </a:ext>
            </a:extLst>
          </p:cNvPr>
          <p:cNvSpPr txBox="1"/>
          <p:nvPr/>
        </p:nvSpPr>
        <p:spPr>
          <a:xfrm>
            <a:off x="1761471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46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319AEB01-E7D8-915E-5599-DF413DC3F1DF}"/>
              </a:ext>
            </a:extLst>
          </p:cNvPr>
          <p:cNvSpPr txBox="1"/>
          <p:nvPr/>
        </p:nvSpPr>
        <p:spPr>
          <a:xfrm>
            <a:off x="2478584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45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15724958-8044-35E4-D4BD-FDCAB3036CE7}"/>
              </a:ext>
            </a:extLst>
          </p:cNvPr>
          <p:cNvSpPr txBox="1"/>
          <p:nvPr/>
        </p:nvSpPr>
        <p:spPr>
          <a:xfrm>
            <a:off x="3195697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4DA9EF81-172A-8BAA-E81D-E742BBE73323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5F1906DF-09CE-393A-B14E-4325F5422A8F}"/>
              </a:ext>
            </a:extLst>
          </p:cNvPr>
          <p:cNvSpPr txBox="1"/>
          <p:nvPr/>
        </p:nvSpPr>
        <p:spPr>
          <a:xfrm>
            <a:off x="4576702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82F999B9-95AF-D843-8FBB-1EA85C7087C1}"/>
              </a:ext>
            </a:extLst>
          </p:cNvPr>
          <p:cNvSpPr txBox="1"/>
          <p:nvPr/>
        </p:nvSpPr>
        <p:spPr>
          <a:xfrm>
            <a:off x="5293815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45CD82F5-5974-7B91-033D-8BEAF10537CF}"/>
              </a:ext>
            </a:extLst>
          </p:cNvPr>
          <p:cNvSpPr txBox="1"/>
          <p:nvPr/>
        </p:nvSpPr>
        <p:spPr>
          <a:xfrm>
            <a:off x="2837141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83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B39ABE70-B25B-18FD-5D00-9F85A1E791A4}"/>
              </a:ext>
            </a:extLst>
          </p:cNvPr>
          <p:cNvSpPr txBox="1"/>
          <p:nvPr/>
        </p:nvSpPr>
        <p:spPr>
          <a:xfrm>
            <a:off x="4218146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1061359D-D6A4-AD59-336B-094877B57154}"/>
              </a:ext>
            </a:extLst>
          </p:cNvPr>
          <p:cNvSpPr txBox="1"/>
          <p:nvPr/>
        </p:nvSpPr>
        <p:spPr>
          <a:xfrm>
            <a:off x="4935259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8AF0039C-9CB4-66D8-FA68-07C92FA8BAA0}"/>
              </a:ext>
            </a:extLst>
          </p:cNvPr>
          <p:cNvSpPr txBox="1"/>
          <p:nvPr/>
        </p:nvSpPr>
        <p:spPr>
          <a:xfrm>
            <a:off x="2425363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174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8596A5A1-44FB-DF57-42F6-51FDF755A0F3}"/>
              </a:ext>
            </a:extLst>
          </p:cNvPr>
          <p:cNvSpPr txBox="1"/>
          <p:nvPr/>
        </p:nvSpPr>
        <p:spPr>
          <a:xfrm>
            <a:off x="3142476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143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228CE6F5-D39A-BE92-32C5-6DF235D55F52}"/>
              </a:ext>
            </a:extLst>
          </p:cNvPr>
          <p:cNvSpPr txBox="1"/>
          <p:nvPr/>
        </p:nvSpPr>
        <p:spPr>
          <a:xfrm>
            <a:off x="3859589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F802B7B7-AC01-3AF7-54DF-86D7786A1279}"/>
              </a:ext>
            </a:extLst>
          </p:cNvPr>
          <p:cNvSpPr txBox="1"/>
          <p:nvPr/>
        </p:nvSpPr>
        <p:spPr>
          <a:xfrm>
            <a:off x="4523481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70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46E8B6B2-C28E-054F-8784-9D8267C2C37B}"/>
              </a:ext>
            </a:extLst>
          </p:cNvPr>
          <p:cNvSpPr txBox="1"/>
          <p:nvPr/>
        </p:nvSpPr>
        <p:spPr>
          <a:xfrm>
            <a:off x="4218146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166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F6D8CD9F-8F42-2F3C-4DAD-79590A415952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556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C57BD1E2-839F-4A95-C1EA-4ED6EBCA8A1D}"/>
              </a:ext>
            </a:extLst>
          </p:cNvPr>
          <p:cNvSpPr txBox="1"/>
          <p:nvPr/>
        </p:nvSpPr>
        <p:spPr>
          <a:xfrm>
            <a:off x="3886200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405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1F32F4D2-77E3-1631-ABAE-EB46FA7C9C6F}"/>
              </a:ext>
            </a:extLst>
          </p:cNvPr>
          <p:cNvSpPr txBox="1"/>
          <p:nvPr/>
        </p:nvSpPr>
        <p:spPr>
          <a:xfrm>
            <a:off x="3527643" y="259412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961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34D3D2A-EDDC-88F8-778E-7C4FAD2DE70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F75CDEE8-EF54-85CA-4AF7-D69B2C149244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C1FBF541-349E-0E93-83AD-6A1558C667F9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1</a:t>
            </a:r>
          </a:p>
        </p:txBody>
      </p:sp>
    </p:spTree>
    <p:extLst>
      <p:ext uri="{BB962C8B-B14F-4D97-AF65-F5344CB8AC3E}">
        <p14:creationId xmlns:p14="http://schemas.microsoft.com/office/powerpoint/2010/main" val="13305286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57D1B24-D3B4-5B21-8622-D83BA7726C6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A428190-36C4-0C4B-A123-DE7302C9AE6E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E86A4A38-6F7F-3AFC-3310-D49C38DD13F1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D67BBF01-737B-A387-C51A-9E284069107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354812"/>
              </p:ext>
            </p:extLst>
          </p:nvPr>
        </p:nvGraphicFramePr>
        <p:xfrm>
          <a:off x="685802" y="2439642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233B5A80-41C9-91CC-EC3D-796E264357A2}"/>
              </a:ext>
            </a:extLst>
          </p:cNvPr>
          <p:cNvSpPr txBox="1"/>
          <p:nvPr/>
        </p:nvSpPr>
        <p:spPr>
          <a:xfrm>
            <a:off x="68580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F813367D-591C-883F-BD12-8F5C77649CB7}"/>
              </a:ext>
            </a:extLst>
          </p:cNvPr>
          <p:cNvSpPr txBox="1"/>
          <p:nvPr/>
        </p:nvSpPr>
        <p:spPr>
          <a:xfrm>
            <a:off x="2120028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F6D783EC-A1A7-E6F8-6F09-06717DD084D2}"/>
              </a:ext>
            </a:extLst>
          </p:cNvPr>
          <p:cNvSpPr txBox="1"/>
          <p:nvPr/>
        </p:nvSpPr>
        <p:spPr>
          <a:xfrm>
            <a:off x="2837141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E6E1F081-EAF8-8281-B53F-4F85B1E8EC41}"/>
              </a:ext>
            </a:extLst>
          </p:cNvPr>
          <p:cNvSpPr txBox="1"/>
          <p:nvPr/>
        </p:nvSpPr>
        <p:spPr>
          <a:xfrm>
            <a:off x="565237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76C4FF52-77DB-D4AA-F4E3-14F4CA9A53D9}"/>
              </a:ext>
            </a:extLst>
          </p:cNvPr>
          <p:cNvSpPr txBox="1"/>
          <p:nvPr/>
        </p:nvSpPr>
        <p:spPr>
          <a:xfrm>
            <a:off x="636948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7E97431-2AAE-81BF-B09E-902566564950}"/>
              </a:ext>
            </a:extLst>
          </p:cNvPr>
          <p:cNvSpPr txBox="1"/>
          <p:nvPr/>
        </p:nvSpPr>
        <p:spPr>
          <a:xfrm>
            <a:off x="104435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059472FB-3E43-36A6-717A-7E2676066715}"/>
              </a:ext>
            </a:extLst>
          </p:cNvPr>
          <p:cNvSpPr txBox="1"/>
          <p:nvPr/>
        </p:nvSpPr>
        <p:spPr>
          <a:xfrm>
            <a:off x="2478584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4207A2F1-2AD4-8081-9CD6-A3BC0DFB1621}"/>
              </a:ext>
            </a:extLst>
          </p:cNvPr>
          <p:cNvSpPr txBox="1"/>
          <p:nvPr/>
        </p:nvSpPr>
        <p:spPr>
          <a:xfrm>
            <a:off x="3142476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AB2B1C02-750A-0BF3-C22C-F66DE1D7443D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F0809099-7175-8C3D-8DAD-D22E21ABB2CC}"/>
              </a:ext>
            </a:extLst>
          </p:cNvPr>
          <p:cNvSpPr txBox="1"/>
          <p:nvPr/>
        </p:nvSpPr>
        <p:spPr>
          <a:xfrm>
            <a:off x="4576702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EA7A91B8-661F-39CB-D2A2-61FA5352A266}"/>
              </a:ext>
            </a:extLst>
          </p:cNvPr>
          <p:cNvSpPr txBox="1"/>
          <p:nvPr/>
        </p:nvSpPr>
        <p:spPr>
          <a:xfrm>
            <a:off x="5293815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9137B4DF-0E64-5078-1F9B-8ABD5A67E152}"/>
              </a:ext>
            </a:extLst>
          </p:cNvPr>
          <p:cNvSpPr txBox="1"/>
          <p:nvPr/>
        </p:nvSpPr>
        <p:spPr>
          <a:xfrm>
            <a:off x="601092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189BFC37-7BB1-6239-6654-1111E2B9339F}"/>
              </a:ext>
            </a:extLst>
          </p:cNvPr>
          <p:cNvSpPr txBox="1"/>
          <p:nvPr/>
        </p:nvSpPr>
        <p:spPr>
          <a:xfrm>
            <a:off x="1402915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91459CB4-F1D4-E572-AE84-E81CC04ED2DB}"/>
              </a:ext>
            </a:extLst>
          </p:cNvPr>
          <p:cNvSpPr txBox="1"/>
          <p:nvPr/>
        </p:nvSpPr>
        <p:spPr>
          <a:xfrm>
            <a:off x="2120028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590B3B9C-B455-AABD-60EE-BDD2FBCDBD87}"/>
              </a:ext>
            </a:extLst>
          </p:cNvPr>
          <p:cNvSpPr txBox="1"/>
          <p:nvPr/>
        </p:nvSpPr>
        <p:spPr>
          <a:xfrm>
            <a:off x="4935259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8FA67880-A76D-7CAA-AB6C-F07488B8E261}"/>
              </a:ext>
            </a:extLst>
          </p:cNvPr>
          <p:cNvSpPr txBox="1"/>
          <p:nvPr/>
        </p:nvSpPr>
        <p:spPr>
          <a:xfrm>
            <a:off x="5652372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3BC067D2-5F3B-3314-76C7-DF44E6118170}"/>
              </a:ext>
            </a:extLst>
          </p:cNvPr>
          <p:cNvSpPr txBox="1"/>
          <p:nvPr/>
        </p:nvSpPr>
        <p:spPr>
          <a:xfrm>
            <a:off x="2478584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45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DA5A7334-A173-12D6-2B8C-1905E1798AB2}"/>
              </a:ext>
            </a:extLst>
          </p:cNvPr>
          <p:cNvSpPr txBox="1"/>
          <p:nvPr/>
        </p:nvSpPr>
        <p:spPr>
          <a:xfrm>
            <a:off x="3195697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13006A49-7C0A-A4BD-D0F9-B62804295A74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21DE22C2-29C3-3C4D-CFE1-CBA9C7C72813}"/>
              </a:ext>
            </a:extLst>
          </p:cNvPr>
          <p:cNvSpPr txBox="1"/>
          <p:nvPr/>
        </p:nvSpPr>
        <p:spPr>
          <a:xfrm>
            <a:off x="5293815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F886E05-1E09-CDDD-92F2-753A4E8CFADC}"/>
              </a:ext>
            </a:extLst>
          </p:cNvPr>
          <p:cNvSpPr txBox="1"/>
          <p:nvPr/>
        </p:nvSpPr>
        <p:spPr>
          <a:xfrm>
            <a:off x="2120028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91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80D9E2B9-B3E0-2995-9FBD-D3AAFD230259}"/>
              </a:ext>
            </a:extLst>
          </p:cNvPr>
          <p:cNvSpPr txBox="1"/>
          <p:nvPr/>
        </p:nvSpPr>
        <p:spPr>
          <a:xfrm>
            <a:off x="2837141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83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9A03A8BE-11E2-372D-6922-9AB776A149E7}"/>
              </a:ext>
            </a:extLst>
          </p:cNvPr>
          <p:cNvSpPr txBox="1"/>
          <p:nvPr/>
        </p:nvSpPr>
        <p:spPr>
          <a:xfrm>
            <a:off x="2425363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174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13AEB29D-1AAA-8356-A6C5-824B4C118CE6}"/>
              </a:ext>
            </a:extLst>
          </p:cNvPr>
          <p:cNvSpPr txBox="1"/>
          <p:nvPr/>
        </p:nvSpPr>
        <p:spPr>
          <a:xfrm>
            <a:off x="3859589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ECF0ED4C-138F-114E-D641-BC016BB2EF72}"/>
              </a:ext>
            </a:extLst>
          </p:cNvPr>
          <p:cNvSpPr txBox="1"/>
          <p:nvPr/>
        </p:nvSpPr>
        <p:spPr>
          <a:xfrm>
            <a:off x="4523481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70</a:t>
            </a:r>
            <a:endParaRPr lang="en-US" dirty="0"/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B9C0C817-CC51-54DF-C6D5-6A52A6EE095B}"/>
              </a:ext>
            </a:extLst>
          </p:cNvPr>
          <p:cNvSpPr txBox="1"/>
          <p:nvPr/>
        </p:nvSpPr>
        <p:spPr>
          <a:xfrm>
            <a:off x="2783920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317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F0F9F8ED-95F0-95F4-601B-EDCFC7CBBFA8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556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8719DC16-9D98-7280-B395-F39CFEE6096D}"/>
              </a:ext>
            </a:extLst>
          </p:cNvPr>
          <p:cNvSpPr txBox="1"/>
          <p:nvPr/>
        </p:nvSpPr>
        <p:spPr>
          <a:xfrm>
            <a:off x="3886200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405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00414DD-55BE-13A8-D683-F5EE96E3881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829B4D-F381-AE11-1663-FEB1C387E758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8215BAC2-01FB-9AAA-3349-6A8C379CA3C6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2</a:t>
            </a:r>
          </a:p>
        </p:txBody>
      </p:sp>
    </p:spTree>
    <p:extLst>
      <p:ext uri="{BB962C8B-B14F-4D97-AF65-F5344CB8AC3E}">
        <p14:creationId xmlns:p14="http://schemas.microsoft.com/office/powerpoint/2010/main" val="1711905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F6D532E-B0FE-1F58-C7A9-3CB168E742B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B9518F0-2020-DA4E-AE51-CC7DE93A37BE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437DF9EA-8E85-C1DC-83AE-92ADF7259D7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9E273125-F1CF-217A-293D-F6D0CCD1126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68823629"/>
              </p:ext>
            </p:extLst>
          </p:nvPr>
        </p:nvGraphicFramePr>
        <p:xfrm>
          <a:off x="685802" y="2439642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748A25C4-8407-D55E-A4EB-C804D3226CB6}"/>
              </a:ext>
            </a:extLst>
          </p:cNvPr>
          <p:cNvSpPr txBox="1"/>
          <p:nvPr/>
        </p:nvSpPr>
        <p:spPr>
          <a:xfrm>
            <a:off x="68580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1A97DF9-723F-B306-2089-AC7C1A0F0C48}"/>
              </a:ext>
            </a:extLst>
          </p:cNvPr>
          <p:cNvSpPr txBox="1"/>
          <p:nvPr/>
        </p:nvSpPr>
        <p:spPr>
          <a:xfrm>
            <a:off x="140291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4141B288-AD5D-D79A-34AA-30C83887CE3B}"/>
              </a:ext>
            </a:extLst>
          </p:cNvPr>
          <p:cNvSpPr txBox="1"/>
          <p:nvPr/>
        </p:nvSpPr>
        <p:spPr>
          <a:xfrm>
            <a:off x="3501033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8D4F84EA-1291-5913-FDCD-84778E0840ED}"/>
              </a:ext>
            </a:extLst>
          </p:cNvPr>
          <p:cNvSpPr txBox="1"/>
          <p:nvPr/>
        </p:nvSpPr>
        <p:spPr>
          <a:xfrm>
            <a:off x="4935259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C62E14A7-B3BE-3133-0804-DC1517208001}"/>
              </a:ext>
            </a:extLst>
          </p:cNvPr>
          <p:cNvSpPr txBox="1"/>
          <p:nvPr/>
        </p:nvSpPr>
        <p:spPr>
          <a:xfrm>
            <a:off x="636948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8794881-9F2F-0D5D-DED8-551E4BA52664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2AE1BA25-981E-7DFA-9BC8-7925A533EA2B}"/>
              </a:ext>
            </a:extLst>
          </p:cNvPr>
          <p:cNvSpPr txBox="1"/>
          <p:nvPr/>
        </p:nvSpPr>
        <p:spPr>
          <a:xfrm>
            <a:off x="601092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81734A78-B0AE-CD7E-B859-0142246A4D99}"/>
              </a:ext>
            </a:extLst>
          </p:cNvPr>
          <p:cNvSpPr txBox="1"/>
          <p:nvPr/>
        </p:nvSpPr>
        <p:spPr>
          <a:xfrm>
            <a:off x="1402915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3502521D-B720-3BE6-7C9F-15C53AE822A3}"/>
              </a:ext>
            </a:extLst>
          </p:cNvPr>
          <p:cNvSpPr txBox="1"/>
          <p:nvPr/>
        </p:nvSpPr>
        <p:spPr>
          <a:xfrm>
            <a:off x="2120028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B36BC448-36ED-5859-451C-2906392B0237}"/>
              </a:ext>
            </a:extLst>
          </p:cNvPr>
          <p:cNvSpPr txBox="1"/>
          <p:nvPr/>
        </p:nvSpPr>
        <p:spPr>
          <a:xfrm>
            <a:off x="4935259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B747B8C6-731B-F89B-BB13-906BC92CEBA1}"/>
              </a:ext>
            </a:extLst>
          </p:cNvPr>
          <p:cNvSpPr txBox="1"/>
          <p:nvPr/>
        </p:nvSpPr>
        <p:spPr>
          <a:xfrm>
            <a:off x="1761471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46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A4625AD3-4350-D7D2-6FFE-4C1B414DE19C}"/>
              </a:ext>
            </a:extLst>
          </p:cNvPr>
          <p:cNvSpPr txBox="1"/>
          <p:nvPr/>
        </p:nvSpPr>
        <p:spPr>
          <a:xfrm>
            <a:off x="2478584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45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2040815-D2C8-873B-3402-67ABB023B14E}"/>
              </a:ext>
            </a:extLst>
          </p:cNvPr>
          <p:cNvSpPr txBox="1"/>
          <p:nvPr/>
        </p:nvSpPr>
        <p:spPr>
          <a:xfrm>
            <a:off x="3195697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1DD20A3E-0220-4BD9-4DC9-3C30FD6654A2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FFEDCA8E-5770-ED1F-F938-29A04D59B7D8}"/>
              </a:ext>
            </a:extLst>
          </p:cNvPr>
          <p:cNvSpPr txBox="1"/>
          <p:nvPr/>
        </p:nvSpPr>
        <p:spPr>
          <a:xfrm>
            <a:off x="4576702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A52465B6-ACFE-6B18-8BB0-1A86B07B492D}"/>
              </a:ext>
            </a:extLst>
          </p:cNvPr>
          <p:cNvSpPr txBox="1"/>
          <p:nvPr/>
        </p:nvSpPr>
        <p:spPr>
          <a:xfrm>
            <a:off x="5293815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68F70F9A-C50A-6006-327E-E9DD8AF0F4CE}"/>
              </a:ext>
            </a:extLst>
          </p:cNvPr>
          <p:cNvSpPr txBox="1"/>
          <p:nvPr/>
        </p:nvSpPr>
        <p:spPr>
          <a:xfrm>
            <a:off x="2837141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83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A52DDED3-55E3-D9E4-75A3-2DF934AF03FA}"/>
              </a:ext>
            </a:extLst>
          </p:cNvPr>
          <p:cNvSpPr txBox="1"/>
          <p:nvPr/>
        </p:nvSpPr>
        <p:spPr>
          <a:xfrm>
            <a:off x="3859589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06ED3A9A-0FD6-C67E-F556-1BCFF4022070}"/>
              </a:ext>
            </a:extLst>
          </p:cNvPr>
          <p:cNvSpPr txBox="1"/>
          <p:nvPr/>
        </p:nvSpPr>
        <p:spPr>
          <a:xfrm>
            <a:off x="4523481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70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C8272C28-97EF-5454-937D-EDA7BE091C07}"/>
              </a:ext>
            </a:extLst>
          </p:cNvPr>
          <p:cNvSpPr txBox="1"/>
          <p:nvPr/>
        </p:nvSpPr>
        <p:spPr>
          <a:xfrm>
            <a:off x="3501033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239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44BF138A-A08C-7B8C-335F-479220956AFE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556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2A892F74-797C-DFD1-E0E1-E4253CFE680B}"/>
              </a:ext>
            </a:extLst>
          </p:cNvPr>
          <p:cNvSpPr txBox="1"/>
          <p:nvPr/>
        </p:nvSpPr>
        <p:spPr>
          <a:xfrm>
            <a:off x="3886200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405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BEE45CDE-D2CD-EC54-3588-682AB7EE20E0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0CF7AB2-487E-F059-B27D-2E27FD917824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A3D5633-9F4E-CC12-46E2-0503E9B71446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3</a:t>
            </a:r>
          </a:p>
        </p:txBody>
      </p:sp>
    </p:spTree>
    <p:extLst>
      <p:ext uri="{BB962C8B-B14F-4D97-AF65-F5344CB8AC3E}">
        <p14:creationId xmlns:p14="http://schemas.microsoft.com/office/powerpoint/2010/main" val="71866698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C788CE1-5C3D-6506-8C2F-F68E1054EC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157AB1C3-90A7-442A-BCF5-F53E6F357F06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422B26E1-FF26-1468-0EEC-4AFA9C960F8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BCEB293E-3221-20EC-4F75-D405506F66D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03805571"/>
              </p:ext>
            </p:extLst>
          </p:nvPr>
        </p:nvGraphicFramePr>
        <p:xfrm>
          <a:off x="685802" y="2439642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C83E0932-3654-31E4-BDF4-1990BD327795}"/>
              </a:ext>
            </a:extLst>
          </p:cNvPr>
          <p:cNvSpPr txBox="1"/>
          <p:nvPr/>
        </p:nvSpPr>
        <p:spPr>
          <a:xfrm>
            <a:off x="68580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DABC5E05-FEDB-6FA0-9EA5-03EF9935219D}"/>
              </a:ext>
            </a:extLst>
          </p:cNvPr>
          <p:cNvSpPr txBox="1"/>
          <p:nvPr/>
        </p:nvSpPr>
        <p:spPr>
          <a:xfrm>
            <a:off x="2120028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8E45349E-DD41-DE79-AD20-FE43BAB0944F}"/>
              </a:ext>
            </a:extLst>
          </p:cNvPr>
          <p:cNvSpPr txBox="1"/>
          <p:nvPr/>
        </p:nvSpPr>
        <p:spPr>
          <a:xfrm>
            <a:off x="3501033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0BD9CD82-03A0-605E-0EA3-82B392C165CA}"/>
              </a:ext>
            </a:extLst>
          </p:cNvPr>
          <p:cNvSpPr txBox="1"/>
          <p:nvPr/>
        </p:nvSpPr>
        <p:spPr>
          <a:xfrm>
            <a:off x="6369485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4F729D0F-CB5F-24DA-2240-3E5D88C12463}"/>
              </a:ext>
            </a:extLst>
          </p:cNvPr>
          <p:cNvSpPr txBox="1"/>
          <p:nvPr/>
        </p:nvSpPr>
        <p:spPr>
          <a:xfrm>
            <a:off x="104435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FE380166-1A9E-12DA-22D3-9F4BF1C5E939}"/>
              </a:ext>
            </a:extLst>
          </p:cNvPr>
          <p:cNvSpPr txBox="1"/>
          <p:nvPr/>
        </p:nvSpPr>
        <p:spPr>
          <a:xfrm>
            <a:off x="2478584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3BB2144E-4E9E-3108-F9AB-61C3426EB04F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EAD206B7-5D55-D103-D8A1-6A7D45695122}"/>
              </a:ext>
            </a:extLst>
          </p:cNvPr>
          <p:cNvSpPr txBox="1"/>
          <p:nvPr/>
        </p:nvSpPr>
        <p:spPr>
          <a:xfrm>
            <a:off x="4576702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871AEBA4-F1FB-08C9-6CC7-E8DF8BEFA778}"/>
              </a:ext>
            </a:extLst>
          </p:cNvPr>
          <p:cNvSpPr txBox="1"/>
          <p:nvPr/>
        </p:nvSpPr>
        <p:spPr>
          <a:xfrm>
            <a:off x="5293815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D6331959-1777-A330-1847-59343BFA7130}"/>
              </a:ext>
            </a:extLst>
          </p:cNvPr>
          <p:cNvSpPr txBox="1"/>
          <p:nvPr/>
        </p:nvSpPr>
        <p:spPr>
          <a:xfrm>
            <a:off x="601092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E1A75FAB-4AE2-44B6-52C8-3B3BDE37215C}"/>
              </a:ext>
            </a:extLst>
          </p:cNvPr>
          <p:cNvSpPr txBox="1"/>
          <p:nvPr/>
        </p:nvSpPr>
        <p:spPr>
          <a:xfrm>
            <a:off x="2120028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AD9E70D8-8089-CE14-869C-0D5F74438704}"/>
              </a:ext>
            </a:extLst>
          </p:cNvPr>
          <p:cNvSpPr txBox="1"/>
          <p:nvPr/>
        </p:nvSpPr>
        <p:spPr>
          <a:xfrm>
            <a:off x="2837141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89F91062-3508-0BA5-7E55-ECDC55094626}"/>
              </a:ext>
            </a:extLst>
          </p:cNvPr>
          <p:cNvSpPr txBox="1"/>
          <p:nvPr/>
        </p:nvSpPr>
        <p:spPr>
          <a:xfrm>
            <a:off x="3501033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7498057D-F62F-1241-62E7-76181ED1DDFD}"/>
              </a:ext>
            </a:extLst>
          </p:cNvPr>
          <p:cNvSpPr txBox="1"/>
          <p:nvPr/>
        </p:nvSpPr>
        <p:spPr>
          <a:xfrm>
            <a:off x="2478584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45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F247CED5-7823-DF19-90C1-A0F5E9E23880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F5A7101C-707E-CDDA-4F6A-B4B06A790421}"/>
              </a:ext>
            </a:extLst>
          </p:cNvPr>
          <p:cNvSpPr txBox="1"/>
          <p:nvPr/>
        </p:nvSpPr>
        <p:spPr>
          <a:xfrm>
            <a:off x="2120028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91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A723CAAE-7778-C9C4-2E88-1CCDF94EB8C6}"/>
              </a:ext>
            </a:extLst>
          </p:cNvPr>
          <p:cNvSpPr txBox="1"/>
          <p:nvPr/>
        </p:nvSpPr>
        <p:spPr>
          <a:xfrm>
            <a:off x="4935259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B57EE83F-5724-8AE1-3953-1D4412F74A54}"/>
              </a:ext>
            </a:extLst>
          </p:cNvPr>
          <p:cNvSpPr txBox="1"/>
          <p:nvPr/>
        </p:nvSpPr>
        <p:spPr>
          <a:xfrm>
            <a:off x="3142476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143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B730BB7D-AB17-1C25-9E92-14DAD7DE1865}"/>
              </a:ext>
            </a:extLst>
          </p:cNvPr>
          <p:cNvSpPr txBox="1"/>
          <p:nvPr/>
        </p:nvSpPr>
        <p:spPr>
          <a:xfrm>
            <a:off x="3501033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239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21C1DC20-70B3-283B-99D6-19DA2B57F8AB}"/>
              </a:ext>
            </a:extLst>
          </p:cNvPr>
          <p:cNvSpPr txBox="1"/>
          <p:nvPr/>
        </p:nvSpPr>
        <p:spPr>
          <a:xfrm>
            <a:off x="4218146" y="3856601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166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30E9ECDF-F53D-8A2B-03F9-3022172E0353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556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951871FE-A92F-D139-3830-C2F1072CE6B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63700F6-04D2-724F-A30A-93E0E97554C5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BF78CA3-13D8-709B-4FCA-11AA4B8A052F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4</a:t>
            </a:r>
          </a:p>
        </p:txBody>
      </p:sp>
    </p:spTree>
    <p:extLst>
      <p:ext uri="{BB962C8B-B14F-4D97-AF65-F5344CB8AC3E}">
        <p14:creationId xmlns:p14="http://schemas.microsoft.com/office/powerpoint/2010/main" val="30443793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5FE202D-1E65-1AD9-6A52-A3CA1432CF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7A7CAD7-13F3-9C16-54EB-5392148A8D01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DC2503E-F6CE-1E96-2F79-FE1345058057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7F138651-F52B-28EB-F09E-147095F371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2436386"/>
              </p:ext>
            </p:extLst>
          </p:nvPr>
        </p:nvGraphicFramePr>
        <p:xfrm>
          <a:off x="685802" y="2439642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1E88531E-BD97-7B92-DC96-4F8547F1C463}"/>
              </a:ext>
            </a:extLst>
          </p:cNvPr>
          <p:cNvSpPr txBox="1"/>
          <p:nvPr/>
        </p:nvSpPr>
        <p:spPr>
          <a:xfrm>
            <a:off x="68580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B6A3B893-8A72-4814-B038-D7BE28B20EA0}"/>
              </a:ext>
            </a:extLst>
          </p:cNvPr>
          <p:cNvSpPr txBox="1"/>
          <p:nvPr/>
        </p:nvSpPr>
        <p:spPr>
          <a:xfrm>
            <a:off x="2837141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5B08692C-EFF0-96FE-3527-E43764FB1D7A}"/>
              </a:ext>
            </a:extLst>
          </p:cNvPr>
          <p:cNvSpPr txBox="1"/>
          <p:nvPr/>
        </p:nvSpPr>
        <p:spPr>
          <a:xfrm>
            <a:off x="5652372" y="766100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07748C7D-D4A6-648B-E6A6-B99C3E8DD409}"/>
              </a:ext>
            </a:extLst>
          </p:cNvPr>
          <p:cNvSpPr txBox="1"/>
          <p:nvPr/>
        </p:nvSpPr>
        <p:spPr>
          <a:xfrm>
            <a:off x="104435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84825872-E921-C803-69BC-6923EFB1448E}"/>
              </a:ext>
            </a:extLst>
          </p:cNvPr>
          <p:cNvSpPr txBox="1"/>
          <p:nvPr/>
        </p:nvSpPr>
        <p:spPr>
          <a:xfrm>
            <a:off x="3859589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442A108E-4E1C-00EC-DD10-6475840AF4B7}"/>
              </a:ext>
            </a:extLst>
          </p:cNvPr>
          <p:cNvSpPr txBox="1"/>
          <p:nvPr/>
        </p:nvSpPr>
        <p:spPr>
          <a:xfrm>
            <a:off x="6010928" y="703381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951004B6-E698-0DE4-DA3B-F5FAF0361F04}"/>
              </a:ext>
            </a:extLst>
          </p:cNvPr>
          <p:cNvSpPr txBox="1"/>
          <p:nvPr/>
        </p:nvSpPr>
        <p:spPr>
          <a:xfrm>
            <a:off x="1402915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2E5EEA06-B0A6-9701-A2FF-0D85AA67C47A}"/>
              </a:ext>
            </a:extLst>
          </p:cNvPr>
          <p:cNvSpPr txBox="1"/>
          <p:nvPr/>
        </p:nvSpPr>
        <p:spPr>
          <a:xfrm>
            <a:off x="3501033" y="640663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09B16E46-1D09-1AEF-72D4-642830F5DCD6}"/>
              </a:ext>
            </a:extLst>
          </p:cNvPr>
          <p:cNvSpPr txBox="1"/>
          <p:nvPr/>
        </p:nvSpPr>
        <p:spPr>
          <a:xfrm>
            <a:off x="3859589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AC97E287-26FE-DFA3-F279-78F104D6D4A4}"/>
              </a:ext>
            </a:extLst>
          </p:cNvPr>
          <p:cNvSpPr txBox="1"/>
          <p:nvPr/>
        </p:nvSpPr>
        <p:spPr>
          <a:xfrm>
            <a:off x="4576702" y="577944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72DF88AB-2F7A-548B-A060-D3E8626B666B}"/>
              </a:ext>
            </a:extLst>
          </p:cNvPr>
          <p:cNvSpPr txBox="1"/>
          <p:nvPr/>
        </p:nvSpPr>
        <p:spPr>
          <a:xfrm>
            <a:off x="3554254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60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F60600AF-C2EA-3C66-76C5-D8580A971AB4}"/>
              </a:ext>
            </a:extLst>
          </p:cNvPr>
          <p:cNvSpPr txBox="1"/>
          <p:nvPr/>
        </p:nvSpPr>
        <p:spPr>
          <a:xfrm>
            <a:off x="4218146" y="515226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5B321186-3A27-4F37-20BF-A56484ED6984}"/>
              </a:ext>
            </a:extLst>
          </p:cNvPr>
          <p:cNvSpPr txBox="1"/>
          <p:nvPr/>
        </p:nvSpPr>
        <p:spPr>
          <a:xfrm>
            <a:off x="3859589" y="452507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22675BFF-7C2D-D0A5-CBFE-A4B213E32D6B}"/>
              </a:ext>
            </a:extLst>
          </p:cNvPr>
          <p:cNvSpPr txBox="1"/>
          <p:nvPr/>
        </p:nvSpPr>
        <p:spPr>
          <a:xfrm>
            <a:off x="3169087" y="3229416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556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4DD38A20-2CFA-49CC-77A2-4087E39A628E}"/>
              </a:ext>
            </a:extLst>
          </p:cNvPr>
          <p:cNvSpPr txBox="1"/>
          <p:nvPr/>
        </p:nvSpPr>
        <p:spPr>
          <a:xfrm>
            <a:off x="3527643" y="259412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961</a:t>
            </a:r>
            <a:endParaRPr lang="en-US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C9E0DA0D-AF23-DEE6-CA66-8FE090125CEB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3DE4FA81-37BC-6391-4D83-12E035DFC38F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3CCF9431-84F4-B242-1014-5F7BAF81F588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LEVEL 5</a:t>
            </a:r>
          </a:p>
        </p:txBody>
      </p:sp>
    </p:spTree>
    <p:extLst>
      <p:ext uri="{BB962C8B-B14F-4D97-AF65-F5344CB8AC3E}">
        <p14:creationId xmlns:p14="http://schemas.microsoft.com/office/powerpoint/2010/main" val="28112996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EE482D9-EF93-9DFD-4014-0A66DECA22C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>
            <a:extLst>
              <a:ext uri="{FF2B5EF4-FFF2-40B4-BE49-F238E27FC236}">
                <a16:creationId xmlns:a16="http://schemas.microsoft.com/office/drawing/2014/main" id="{224AC141-6053-D021-3221-A056A5889174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295976" y="280079"/>
            <a:ext cx="7180446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>
                <a:latin typeface="Century Gothic" panose="020B0502020202020204" pitchFamily="34" charset="0"/>
              </a:rPr>
              <a:t>NUMBER PYRAMID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542FCB95-1586-0FCA-145E-28AF3B8B166C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BBF2EC9C-D55B-A4B1-954F-C3BAB961A1EF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75A9BA5-BF5E-6FBE-5088-111DF7AF0A51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49197" y="1560712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pyramid is the sum of the two numbers directly below it. Fill in the missing numbers to complete the number pyramid puzzle.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1229287-BDD2-AC5C-DC53-5B1038FF03CA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297788" y="830287"/>
            <a:ext cx="7180446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SOLUTION</a:t>
            </a:r>
          </a:p>
        </p:txBody>
      </p:sp>
      <p:graphicFrame>
        <p:nvGraphicFramePr>
          <p:cNvPr id="54" name="Table 53">
            <a:extLst>
              <a:ext uri="{FF2B5EF4-FFF2-40B4-BE49-F238E27FC236}">
                <a16:creationId xmlns:a16="http://schemas.microsoft.com/office/drawing/2014/main" id="{3B392629-9EE4-17AA-B8E7-CAA0A961C80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6856837"/>
              </p:ext>
            </p:extLst>
          </p:nvPr>
        </p:nvGraphicFramePr>
        <p:xfrm>
          <a:off x="712412" y="2430310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55" name="TextBox 54">
            <a:extLst>
              <a:ext uri="{FF2B5EF4-FFF2-40B4-BE49-F238E27FC236}">
                <a16:creationId xmlns:a16="http://schemas.microsoft.com/office/drawing/2014/main" id="{113A45FA-AFCB-EBE0-5262-7747A546A3C9}"/>
              </a:ext>
            </a:extLst>
          </p:cNvPr>
          <p:cNvSpPr txBox="1"/>
          <p:nvPr/>
        </p:nvSpPr>
        <p:spPr>
          <a:xfrm>
            <a:off x="712412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7DD85BEE-0608-636B-78FA-19AE25E1897A}"/>
              </a:ext>
            </a:extLst>
          </p:cNvPr>
          <p:cNvSpPr txBox="1"/>
          <p:nvPr/>
        </p:nvSpPr>
        <p:spPr>
          <a:xfrm>
            <a:off x="1429525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E943E02C-22A2-8CE5-8772-B053787D661B}"/>
              </a:ext>
            </a:extLst>
          </p:cNvPr>
          <p:cNvSpPr txBox="1"/>
          <p:nvPr/>
        </p:nvSpPr>
        <p:spPr>
          <a:xfrm>
            <a:off x="2146638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98F30BD5-C190-D6B9-FF99-D537967864CD}"/>
              </a:ext>
            </a:extLst>
          </p:cNvPr>
          <p:cNvSpPr txBox="1"/>
          <p:nvPr/>
        </p:nvSpPr>
        <p:spPr>
          <a:xfrm>
            <a:off x="2863751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466F95B4-583F-5CB6-8CAF-666EA0B2E0E1}"/>
              </a:ext>
            </a:extLst>
          </p:cNvPr>
          <p:cNvSpPr txBox="1"/>
          <p:nvPr/>
        </p:nvSpPr>
        <p:spPr>
          <a:xfrm>
            <a:off x="3527643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7D6D7F5E-EC7C-0DCA-6B50-6E7D8A00912D}"/>
              </a:ext>
            </a:extLst>
          </p:cNvPr>
          <p:cNvSpPr txBox="1"/>
          <p:nvPr/>
        </p:nvSpPr>
        <p:spPr>
          <a:xfrm>
            <a:off x="4244756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61" name="TextBox 60">
            <a:extLst>
              <a:ext uri="{FF2B5EF4-FFF2-40B4-BE49-F238E27FC236}">
                <a16:creationId xmlns:a16="http://schemas.microsoft.com/office/drawing/2014/main" id="{02DCF52F-E1E2-BB7D-453F-B7429F5C79CC}"/>
              </a:ext>
            </a:extLst>
          </p:cNvPr>
          <p:cNvSpPr txBox="1"/>
          <p:nvPr/>
        </p:nvSpPr>
        <p:spPr>
          <a:xfrm>
            <a:off x="4961869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</a:t>
            </a:r>
            <a:endParaRPr lang="en-US" dirty="0"/>
          </a:p>
        </p:txBody>
      </p:sp>
      <p:sp>
        <p:nvSpPr>
          <p:cNvPr id="62" name="TextBox 61">
            <a:extLst>
              <a:ext uri="{FF2B5EF4-FFF2-40B4-BE49-F238E27FC236}">
                <a16:creationId xmlns:a16="http://schemas.microsoft.com/office/drawing/2014/main" id="{9F38AB34-02FF-CC51-4FEC-878D34C5C66E}"/>
              </a:ext>
            </a:extLst>
          </p:cNvPr>
          <p:cNvSpPr txBox="1"/>
          <p:nvPr/>
        </p:nvSpPr>
        <p:spPr>
          <a:xfrm>
            <a:off x="5678982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63" name="TextBox 62">
            <a:extLst>
              <a:ext uri="{FF2B5EF4-FFF2-40B4-BE49-F238E27FC236}">
                <a16:creationId xmlns:a16="http://schemas.microsoft.com/office/drawing/2014/main" id="{320BF645-FFEE-2AA6-0019-B3F9FE64774A}"/>
              </a:ext>
            </a:extLst>
          </p:cNvPr>
          <p:cNvSpPr txBox="1"/>
          <p:nvPr/>
        </p:nvSpPr>
        <p:spPr>
          <a:xfrm>
            <a:off x="6396095" y="765167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64" name="TextBox 63">
            <a:extLst>
              <a:ext uri="{FF2B5EF4-FFF2-40B4-BE49-F238E27FC236}">
                <a16:creationId xmlns:a16="http://schemas.microsoft.com/office/drawing/2014/main" id="{BB175221-EBDD-34B7-4C99-E2D4C6757C87}"/>
              </a:ext>
            </a:extLst>
          </p:cNvPr>
          <p:cNvSpPr txBox="1"/>
          <p:nvPr/>
        </p:nvSpPr>
        <p:spPr>
          <a:xfrm>
            <a:off x="1070968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A70339E4-D8E6-20F1-6717-3E8D4CA696CD}"/>
              </a:ext>
            </a:extLst>
          </p:cNvPr>
          <p:cNvSpPr txBox="1"/>
          <p:nvPr/>
        </p:nvSpPr>
        <p:spPr>
          <a:xfrm>
            <a:off x="1788081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C044AE3A-F64F-3C57-B5B9-117B1CC46BD8}"/>
              </a:ext>
            </a:extLst>
          </p:cNvPr>
          <p:cNvSpPr txBox="1"/>
          <p:nvPr/>
        </p:nvSpPr>
        <p:spPr>
          <a:xfrm>
            <a:off x="2505194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51AD4FA8-F28F-18EC-58C0-FAA7CA9EA184}"/>
              </a:ext>
            </a:extLst>
          </p:cNvPr>
          <p:cNvSpPr txBox="1"/>
          <p:nvPr/>
        </p:nvSpPr>
        <p:spPr>
          <a:xfrm>
            <a:off x="3169086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EA50547B-C2D5-BBD8-CE6D-AB3692999192}"/>
              </a:ext>
            </a:extLst>
          </p:cNvPr>
          <p:cNvSpPr txBox="1"/>
          <p:nvPr/>
        </p:nvSpPr>
        <p:spPr>
          <a:xfrm>
            <a:off x="3886199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44DE6EEF-10AC-78E7-88AD-75C591C70F0E}"/>
              </a:ext>
            </a:extLst>
          </p:cNvPr>
          <p:cNvSpPr txBox="1"/>
          <p:nvPr/>
        </p:nvSpPr>
        <p:spPr>
          <a:xfrm>
            <a:off x="4603312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70" name="TextBox 69">
            <a:extLst>
              <a:ext uri="{FF2B5EF4-FFF2-40B4-BE49-F238E27FC236}">
                <a16:creationId xmlns:a16="http://schemas.microsoft.com/office/drawing/2014/main" id="{F7AE3321-6496-B556-B698-4BA858993C61}"/>
              </a:ext>
            </a:extLst>
          </p:cNvPr>
          <p:cNvSpPr txBox="1"/>
          <p:nvPr/>
        </p:nvSpPr>
        <p:spPr>
          <a:xfrm>
            <a:off x="5320425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50ADF9B0-5B8B-A699-09B9-A225E9269A12}"/>
              </a:ext>
            </a:extLst>
          </p:cNvPr>
          <p:cNvSpPr txBox="1"/>
          <p:nvPr/>
        </p:nvSpPr>
        <p:spPr>
          <a:xfrm>
            <a:off x="6037538" y="702448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D8DA83A0-04E1-35B7-1B84-C63711F6025F}"/>
              </a:ext>
            </a:extLst>
          </p:cNvPr>
          <p:cNvSpPr txBox="1"/>
          <p:nvPr/>
        </p:nvSpPr>
        <p:spPr>
          <a:xfrm>
            <a:off x="1429525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</a:t>
            </a:r>
            <a:endParaRPr lang="en-US" dirty="0"/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B4DB42B6-1CF9-4FEE-31E1-7D616FEF0F19}"/>
              </a:ext>
            </a:extLst>
          </p:cNvPr>
          <p:cNvSpPr txBox="1"/>
          <p:nvPr/>
        </p:nvSpPr>
        <p:spPr>
          <a:xfrm>
            <a:off x="2146638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74" name="TextBox 73">
            <a:extLst>
              <a:ext uri="{FF2B5EF4-FFF2-40B4-BE49-F238E27FC236}">
                <a16:creationId xmlns:a16="http://schemas.microsoft.com/office/drawing/2014/main" id="{832E699F-D84D-B568-C1F7-329090AF4533}"/>
              </a:ext>
            </a:extLst>
          </p:cNvPr>
          <p:cNvSpPr txBox="1"/>
          <p:nvPr/>
        </p:nvSpPr>
        <p:spPr>
          <a:xfrm>
            <a:off x="2863751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83967827-D8AA-59C6-6CA7-5B4E82479A94}"/>
              </a:ext>
            </a:extLst>
          </p:cNvPr>
          <p:cNvSpPr txBox="1"/>
          <p:nvPr/>
        </p:nvSpPr>
        <p:spPr>
          <a:xfrm>
            <a:off x="3527643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76" name="TextBox 75">
            <a:extLst>
              <a:ext uri="{FF2B5EF4-FFF2-40B4-BE49-F238E27FC236}">
                <a16:creationId xmlns:a16="http://schemas.microsoft.com/office/drawing/2014/main" id="{292DF09D-E121-2F1E-212D-3E1938BA2EEA}"/>
              </a:ext>
            </a:extLst>
          </p:cNvPr>
          <p:cNvSpPr txBox="1"/>
          <p:nvPr/>
        </p:nvSpPr>
        <p:spPr>
          <a:xfrm>
            <a:off x="4244756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7" name="TextBox 76">
            <a:extLst>
              <a:ext uri="{FF2B5EF4-FFF2-40B4-BE49-F238E27FC236}">
                <a16:creationId xmlns:a16="http://schemas.microsoft.com/office/drawing/2014/main" id="{99181128-B41A-0BA5-0F24-2ABCF869B685}"/>
              </a:ext>
            </a:extLst>
          </p:cNvPr>
          <p:cNvSpPr txBox="1"/>
          <p:nvPr/>
        </p:nvSpPr>
        <p:spPr>
          <a:xfrm>
            <a:off x="4961869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78" name="TextBox 77">
            <a:extLst>
              <a:ext uri="{FF2B5EF4-FFF2-40B4-BE49-F238E27FC236}">
                <a16:creationId xmlns:a16="http://schemas.microsoft.com/office/drawing/2014/main" id="{AC1254BE-394E-E90D-8466-DA87925A752E}"/>
              </a:ext>
            </a:extLst>
          </p:cNvPr>
          <p:cNvSpPr txBox="1"/>
          <p:nvPr/>
        </p:nvSpPr>
        <p:spPr>
          <a:xfrm>
            <a:off x="5678982" y="639730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7D1404E2-18A0-FCA2-AE8E-924CCFB62951}"/>
              </a:ext>
            </a:extLst>
          </p:cNvPr>
          <p:cNvSpPr txBox="1"/>
          <p:nvPr/>
        </p:nvSpPr>
        <p:spPr>
          <a:xfrm>
            <a:off x="1788081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46</a:t>
            </a:r>
            <a:endParaRPr lang="en-US" dirty="0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405C0EC6-F41E-0F6B-50CB-A8CFD739C113}"/>
              </a:ext>
            </a:extLst>
          </p:cNvPr>
          <p:cNvSpPr txBox="1"/>
          <p:nvPr/>
        </p:nvSpPr>
        <p:spPr>
          <a:xfrm>
            <a:off x="2505194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45</a:t>
            </a:r>
            <a:endParaRPr lang="en-US" dirty="0"/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AF54F14A-CBD2-8DCD-FA67-1950C7762DB7}"/>
              </a:ext>
            </a:extLst>
          </p:cNvPr>
          <p:cNvSpPr txBox="1"/>
          <p:nvPr/>
        </p:nvSpPr>
        <p:spPr>
          <a:xfrm>
            <a:off x="3222307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00D14B50-0D2A-BE70-E856-EA86C392D770}"/>
              </a:ext>
            </a:extLst>
          </p:cNvPr>
          <p:cNvSpPr txBox="1"/>
          <p:nvPr/>
        </p:nvSpPr>
        <p:spPr>
          <a:xfrm>
            <a:off x="3886199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22</a:t>
            </a:r>
            <a:endParaRPr lang="en-US" dirty="0"/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D47762C5-9DC2-16F4-595F-A8235F98E99C}"/>
              </a:ext>
            </a:extLst>
          </p:cNvPr>
          <p:cNvSpPr txBox="1"/>
          <p:nvPr/>
        </p:nvSpPr>
        <p:spPr>
          <a:xfrm>
            <a:off x="4603312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</a:t>
            </a:r>
            <a:endParaRPr lang="en-US" dirty="0"/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00302805-E721-EC59-C792-7AED9504DF1F}"/>
              </a:ext>
            </a:extLst>
          </p:cNvPr>
          <p:cNvSpPr txBox="1"/>
          <p:nvPr/>
        </p:nvSpPr>
        <p:spPr>
          <a:xfrm>
            <a:off x="5320425" y="577011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85" name="TextBox 84">
            <a:extLst>
              <a:ext uri="{FF2B5EF4-FFF2-40B4-BE49-F238E27FC236}">
                <a16:creationId xmlns:a16="http://schemas.microsoft.com/office/drawing/2014/main" id="{0B19A81D-D82C-1F39-D141-5C625F2D3E49}"/>
              </a:ext>
            </a:extLst>
          </p:cNvPr>
          <p:cNvSpPr txBox="1"/>
          <p:nvPr/>
        </p:nvSpPr>
        <p:spPr>
          <a:xfrm>
            <a:off x="2146638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91</a:t>
            </a:r>
            <a:endParaRPr lang="en-US" dirty="0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E8BE5596-1C28-CF0E-1FBB-DA20FFD477D7}"/>
              </a:ext>
            </a:extLst>
          </p:cNvPr>
          <p:cNvSpPr txBox="1"/>
          <p:nvPr/>
        </p:nvSpPr>
        <p:spPr>
          <a:xfrm>
            <a:off x="2863751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83</a:t>
            </a:r>
            <a:endParaRPr lang="en-US" dirty="0"/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84B20D21-5E66-0E47-D9AF-E2553731FD87}"/>
              </a:ext>
            </a:extLst>
          </p:cNvPr>
          <p:cNvSpPr txBox="1"/>
          <p:nvPr/>
        </p:nvSpPr>
        <p:spPr>
          <a:xfrm>
            <a:off x="3580864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60</a:t>
            </a:r>
            <a:endParaRPr lang="en-US" dirty="0"/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50DC42A0-BB12-73BE-4771-ED0FBAF3EBE3}"/>
              </a:ext>
            </a:extLst>
          </p:cNvPr>
          <p:cNvSpPr txBox="1"/>
          <p:nvPr/>
        </p:nvSpPr>
        <p:spPr>
          <a:xfrm>
            <a:off x="4244756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36</a:t>
            </a:r>
            <a:endParaRPr lang="en-US" dirty="0"/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D3840212-AC0B-9D84-F1D5-39B79AF115A7}"/>
              </a:ext>
            </a:extLst>
          </p:cNvPr>
          <p:cNvSpPr txBox="1"/>
          <p:nvPr/>
        </p:nvSpPr>
        <p:spPr>
          <a:xfrm>
            <a:off x="4961869" y="514293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</a:t>
            </a:r>
            <a:endParaRPr lang="en-US" dirty="0"/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6396FACD-F000-8941-28F1-D80DF7E594C1}"/>
              </a:ext>
            </a:extLst>
          </p:cNvPr>
          <p:cNvSpPr txBox="1"/>
          <p:nvPr/>
        </p:nvSpPr>
        <p:spPr>
          <a:xfrm>
            <a:off x="2451973" y="451574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174</a:t>
            </a:r>
            <a:endParaRPr lang="en-US" dirty="0"/>
          </a:p>
        </p:txBody>
      </p:sp>
      <p:sp>
        <p:nvSpPr>
          <p:cNvPr id="91" name="TextBox 90">
            <a:extLst>
              <a:ext uri="{FF2B5EF4-FFF2-40B4-BE49-F238E27FC236}">
                <a16:creationId xmlns:a16="http://schemas.microsoft.com/office/drawing/2014/main" id="{C76145D5-9CC5-617E-0B81-14696F8D3095}"/>
              </a:ext>
            </a:extLst>
          </p:cNvPr>
          <p:cNvSpPr txBox="1"/>
          <p:nvPr/>
        </p:nvSpPr>
        <p:spPr>
          <a:xfrm>
            <a:off x="3169086" y="451574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143</a:t>
            </a:r>
            <a:endParaRPr lang="en-US" dirty="0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687B8D3A-A5E2-6CDD-6798-80AC492B73D5}"/>
              </a:ext>
            </a:extLst>
          </p:cNvPr>
          <p:cNvSpPr txBox="1"/>
          <p:nvPr/>
        </p:nvSpPr>
        <p:spPr>
          <a:xfrm>
            <a:off x="3886199" y="451574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</a:t>
            </a:r>
            <a:endParaRPr lang="en-US" dirty="0"/>
          </a:p>
        </p:txBody>
      </p:sp>
      <p:sp>
        <p:nvSpPr>
          <p:cNvPr id="93" name="TextBox 92">
            <a:extLst>
              <a:ext uri="{FF2B5EF4-FFF2-40B4-BE49-F238E27FC236}">
                <a16:creationId xmlns:a16="http://schemas.microsoft.com/office/drawing/2014/main" id="{58B6AAF2-D024-3F89-BD6B-D0379491589B}"/>
              </a:ext>
            </a:extLst>
          </p:cNvPr>
          <p:cNvSpPr txBox="1"/>
          <p:nvPr/>
        </p:nvSpPr>
        <p:spPr>
          <a:xfrm>
            <a:off x="4550091" y="451574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70</a:t>
            </a:r>
            <a:endParaRPr lang="en-US" dirty="0"/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DB3F96D4-3144-14A1-21A5-77BD1BAE6D3D}"/>
              </a:ext>
            </a:extLst>
          </p:cNvPr>
          <p:cNvSpPr txBox="1"/>
          <p:nvPr/>
        </p:nvSpPr>
        <p:spPr>
          <a:xfrm>
            <a:off x="2810530" y="384726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317</a:t>
            </a:r>
            <a:endParaRPr lang="en-US" dirty="0"/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E8DC78AF-B219-9DE0-39E0-1FE5034208EA}"/>
              </a:ext>
            </a:extLst>
          </p:cNvPr>
          <p:cNvSpPr txBox="1"/>
          <p:nvPr/>
        </p:nvSpPr>
        <p:spPr>
          <a:xfrm>
            <a:off x="3527643" y="384726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239</a:t>
            </a:r>
            <a:endParaRPr lang="en-US" dirty="0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DE3BC7AA-4688-61C5-DC21-2081F91CDD77}"/>
              </a:ext>
            </a:extLst>
          </p:cNvPr>
          <p:cNvSpPr txBox="1"/>
          <p:nvPr/>
        </p:nvSpPr>
        <p:spPr>
          <a:xfrm>
            <a:off x="4244756" y="3847269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166</a:t>
            </a:r>
            <a:endParaRPr lang="en-US" dirty="0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73BFBBCE-0B8C-5995-42C3-DB7F679E027D}"/>
              </a:ext>
            </a:extLst>
          </p:cNvPr>
          <p:cNvSpPr txBox="1"/>
          <p:nvPr/>
        </p:nvSpPr>
        <p:spPr>
          <a:xfrm>
            <a:off x="3195697" y="322008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556</a:t>
            </a:r>
            <a:endParaRPr lang="en-US" dirty="0"/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3E992597-B798-84BA-8DD3-E5C6470117D1}"/>
              </a:ext>
            </a:extLst>
          </p:cNvPr>
          <p:cNvSpPr txBox="1"/>
          <p:nvPr/>
        </p:nvSpPr>
        <p:spPr>
          <a:xfrm>
            <a:off x="3912810" y="3220084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405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39E3D353-5E89-D401-394F-24C5D51BB7E9}"/>
              </a:ext>
            </a:extLst>
          </p:cNvPr>
          <p:cNvSpPr txBox="1"/>
          <p:nvPr/>
        </p:nvSpPr>
        <p:spPr>
          <a:xfrm>
            <a:off x="3554253" y="258479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961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261176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2-6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5-6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5-7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5-8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6-6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6-7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6-8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RESULT" val="slide-267-3"/>
  <p:tag name="SLIDES" val="1,2,3,4,5,6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RESULT" val="slide-267-52"/>
  <p:tag name="SLIDES" val="1,2,3,4,5,6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RESULT" val="slide-267-53"/>
  <p:tag name="SLIDES" val="1,2,3,4,5,6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2-7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2-8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3-6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3-7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3-8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3"/>
  <p:tag name="SLIDES" val="1,2,3,4,5,6"/>
  <p:tag name="RESULT" val="slide-264-6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2"/>
  <p:tag name="SLIDES" val="1,2,3,4,5,6"/>
  <p:tag name="RESULT" val="slide-264-7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67-53"/>
  <p:tag name="SLIDES" val="1,2,3,4,5,6"/>
  <p:tag name="RESULT" val="slide-264-8"/>
</p:tagLst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28</TotalTime>
  <Words>453</Words>
  <Application>Microsoft Office PowerPoint</Application>
  <PresentationFormat>Custom</PresentationFormat>
  <Paragraphs>190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2024-11-30T05:40:39Z</dcterms:created>
  <dcterms:modified xsi:type="dcterms:W3CDTF">2024-12-08T04:52:20Z</dcterms:modified>
</cp:coreProperties>
</file>

<file path=docProps/thumbnail.jpeg>
</file>