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2232" y="300"/>
      </p:cViewPr>
      <p:guideLst>
        <p:guide orient="horz" pos="51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DC12F5C-4850-440A-BC92-0124A0B08503}"/>
    <pc:docChg chg="custSel modSld">
      <pc:chgData name="Sarah Carter" userId="4b4e2a7e9c42e1b2" providerId="LiveId" clId="{8DC12F5C-4850-440A-BC92-0124A0B08503}" dt="2024-12-08T04:50:40.428" v="159" actId="20577"/>
      <pc:docMkLst>
        <pc:docMk/>
      </pc:docMkLst>
      <pc:sldChg chg="modSp mod">
        <pc:chgData name="Sarah Carter" userId="4b4e2a7e9c42e1b2" providerId="LiveId" clId="{8DC12F5C-4850-440A-BC92-0124A0B08503}" dt="2024-12-08T04:50:35.484" v="31" actId="20577"/>
        <pc:sldMkLst>
          <pc:docMk/>
          <pc:sldMk cId="1330528622" sldId="262"/>
        </pc:sldMkLst>
        <pc:spChg chg="mod">
          <ac:chgData name="Sarah Carter" userId="4b4e2a7e9c42e1b2" providerId="LiveId" clId="{8DC12F5C-4850-440A-BC92-0124A0B08503}" dt="2024-12-08T04:50:34.444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8DC12F5C-4850-440A-BC92-0124A0B08503}" dt="2024-12-08T04:50:34.539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8DC12F5C-4850-440A-BC92-0124A0B08503}" dt="2024-12-08T04:50:34.570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8DC12F5C-4850-440A-BC92-0124A0B08503}" dt="2024-12-08T04:50:34.603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8DC12F5C-4850-440A-BC92-0124A0B08503}" dt="2024-12-08T04:50:34.635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8DC12F5C-4850-440A-BC92-0124A0B08503}" dt="2024-12-08T04:50:34.668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8DC12F5C-4850-440A-BC92-0124A0B08503}" dt="2024-12-08T04:50:34.686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8DC12F5C-4850-440A-BC92-0124A0B08503}" dt="2024-12-08T04:50:34.730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8DC12F5C-4850-440A-BC92-0124A0B08503}" dt="2024-12-08T04:50:34.768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8DC12F5C-4850-440A-BC92-0124A0B08503}" dt="2024-12-08T04:50:34.793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8DC12F5C-4850-440A-BC92-0124A0B08503}" dt="2024-12-08T04:50:34.825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8DC12F5C-4850-440A-BC92-0124A0B08503}" dt="2024-12-08T04:50:34.841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8DC12F5C-4850-440A-BC92-0124A0B08503}" dt="2024-12-08T04:50:34.872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8DC12F5C-4850-440A-BC92-0124A0B08503}" dt="2024-12-08T04:50:34.906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8DC12F5C-4850-440A-BC92-0124A0B08503}" dt="2024-12-08T04:50:34.935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8DC12F5C-4850-440A-BC92-0124A0B08503}" dt="2024-12-08T04:50:34.966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8DC12F5C-4850-440A-BC92-0124A0B08503}" dt="2024-12-08T04:50:35.006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8DC12F5C-4850-440A-BC92-0124A0B08503}" dt="2024-12-08T04:50:35.030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8DC12F5C-4850-440A-BC92-0124A0B08503}" dt="2024-12-08T04:50:35.061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8DC12F5C-4850-440A-BC92-0124A0B08503}" dt="2024-12-08T04:50:35.092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8DC12F5C-4850-440A-BC92-0124A0B08503}" dt="2024-12-08T04:50:35.124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8DC12F5C-4850-440A-BC92-0124A0B08503}" dt="2024-12-08T04:50:35.155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8DC12F5C-4850-440A-BC92-0124A0B08503}" dt="2024-12-08T04:50:35.186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8DC12F5C-4850-440A-BC92-0124A0B08503}" dt="2024-12-08T04:50:35.218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8DC12F5C-4850-440A-BC92-0124A0B08503}" dt="2024-12-08T04:50:35.249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8DC12F5C-4850-440A-BC92-0124A0B08503}" dt="2024-12-08T04:50:35.280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8DC12F5C-4850-440A-BC92-0124A0B08503}" dt="2024-12-08T04:50:35.312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8DC12F5C-4850-440A-BC92-0124A0B08503}" dt="2024-12-08T04:50:35.343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8DC12F5C-4850-440A-BC92-0124A0B08503}" dt="2024-12-08T04:50:35.374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8DC12F5C-4850-440A-BC92-0124A0B08503}" dt="2024-12-08T04:50:35.421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8DC12F5C-4850-440A-BC92-0124A0B08503}" dt="2024-12-08T04:50:35.453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8DC12F5C-4850-440A-BC92-0124A0B08503}" dt="2024-12-08T04:50:35.484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8DC12F5C-4850-440A-BC92-0124A0B08503}" dt="2024-12-08T04:50:36.442" v="59" actId="20577"/>
        <pc:sldMkLst>
          <pc:docMk/>
          <pc:sldMk cId="171190536" sldId="263"/>
        </pc:sldMkLst>
        <pc:spChg chg="mod">
          <ac:chgData name="Sarah Carter" userId="4b4e2a7e9c42e1b2" providerId="LiveId" clId="{8DC12F5C-4850-440A-BC92-0124A0B08503}" dt="2024-12-08T04:50:35.688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8DC12F5C-4850-440A-BC92-0124A0B08503}" dt="2024-12-08T04:50:35.720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8DC12F5C-4850-440A-BC92-0124A0B08503}" dt="2024-12-08T04:50:35.736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8DC12F5C-4850-440A-BC92-0124A0B08503}" dt="2024-12-08T04:50:35.767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8DC12F5C-4850-440A-BC92-0124A0B08503}" dt="2024-12-08T04:50:35.798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8DC12F5C-4850-440A-BC92-0124A0B08503}" dt="2024-12-08T04:50:35.830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8DC12F5C-4850-440A-BC92-0124A0B08503}" dt="2024-12-08T04:50:35.861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8DC12F5C-4850-440A-BC92-0124A0B08503}" dt="2024-12-08T04:50:35.877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8DC12F5C-4850-440A-BC92-0124A0B08503}" dt="2024-12-08T04:50:35.908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8DC12F5C-4850-440A-BC92-0124A0B08503}" dt="2024-12-08T04:50:35.939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8DC12F5C-4850-440A-BC92-0124A0B08503}" dt="2024-12-08T04:50:35.970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8DC12F5C-4850-440A-BC92-0124A0B08503}" dt="2024-12-08T04:50:35.986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8DC12F5C-4850-440A-BC92-0124A0B08503}" dt="2024-12-08T04:50:36.018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8DC12F5C-4850-440A-BC92-0124A0B08503}" dt="2024-12-08T04:50:36.049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8DC12F5C-4850-440A-BC92-0124A0B08503}" dt="2024-12-08T04:50:36.080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8DC12F5C-4850-440A-BC92-0124A0B08503}" dt="2024-12-08T04:50:36.112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8DC12F5C-4850-440A-BC92-0124A0B08503}" dt="2024-12-08T04:50:36.127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8DC12F5C-4850-440A-BC92-0124A0B08503}" dt="2024-12-08T04:50:36.159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8DC12F5C-4850-440A-BC92-0124A0B08503}" dt="2024-12-08T04:50:36.190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8DC12F5C-4850-440A-BC92-0124A0B08503}" dt="2024-12-08T04:50:36.222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8DC12F5C-4850-440A-BC92-0124A0B08503}" dt="2024-12-08T04:50:36.253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8DC12F5C-4850-440A-BC92-0124A0B08503}" dt="2024-12-08T04:50:36.269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8DC12F5C-4850-440A-BC92-0124A0B08503}" dt="2024-12-08T04:50:36.300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8DC12F5C-4850-440A-BC92-0124A0B08503}" dt="2024-12-08T04:50:36.348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8DC12F5C-4850-440A-BC92-0124A0B08503}" dt="2024-12-08T04:50:36.363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8DC12F5C-4850-440A-BC92-0124A0B08503}" dt="2024-12-08T04:50:36.394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8DC12F5C-4850-440A-BC92-0124A0B08503}" dt="2024-12-08T04:50:36.410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8DC12F5C-4850-440A-BC92-0124A0B08503}" dt="2024-12-08T04:50:36.442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8DC12F5C-4850-440A-BC92-0124A0B08503}" dt="2024-12-08T04:50:37.133" v="78" actId="20577"/>
        <pc:sldMkLst>
          <pc:docMk/>
          <pc:sldMk cId="718666987" sldId="264"/>
        </pc:sldMkLst>
        <pc:spChg chg="mod">
          <ac:chgData name="Sarah Carter" userId="4b4e2a7e9c42e1b2" providerId="LiveId" clId="{8DC12F5C-4850-440A-BC92-0124A0B08503}" dt="2024-12-08T04:50:36.599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8DC12F5C-4850-440A-BC92-0124A0B08503}" dt="2024-12-08T04:50:36.615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8DC12F5C-4850-440A-BC92-0124A0B08503}" dt="2024-12-08T04:50:36.667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8DC12F5C-4850-440A-BC92-0124A0B08503}" dt="2024-12-08T04:50:36.693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8DC12F5C-4850-440A-BC92-0124A0B08503}" dt="2024-12-08T04:50:36.710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8DC12F5C-4850-440A-BC92-0124A0B08503}" dt="2024-12-08T04:50:36.740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8DC12F5C-4850-440A-BC92-0124A0B08503}" dt="2024-12-08T04:50:36.772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8DC12F5C-4850-440A-BC92-0124A0B08503}" dt="2024-12-08T04:50:36.810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8DC12F5C-4850-440A-BC92-0124A0B08503}" dt="2024-12-08T04:50:36.834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8DC12F5C-4850-440A-BC92-0124A0B08503}" dt="2024-12-08T04:50:36.866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8DC12F5C-4850-440A-BC92-0124A0B08503}" dt="2024-12-08T04:50:36.897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8DC12F5C-4850-440A-BC92-0124A0B08503}" dt="2024-12-08T04:50:36.929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8DC12F5C-4850-440A-BC92-0124A0B08503}" dt="2024-12-08T04:50:36.945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8DC12F5C-4850-440A-BC92-0124A0B08503}" dt="2024-12-08T04:50:36.976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8DC12F5C-4850-440A-BC92-0124A0B08503}" dt="2024-12-08T04:50:37.011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8DC12F5C-4850-440A-BC92-0124A0B08503}" dt="2024-12-08T04:50:37.039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8DC12F5C-4850-440A-BC92-0124A0B08503}" dt="2024-12-08T04:50:37.070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8DC12F5C-4850-440A-BC92-0124A0B08503}" dt="2024-12-08T04:50:37.102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8DC12F5C-4850-440A-BC92-0124A0B08503}" dt="2024-12-08T04:50:37.133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8DC12F5C-4850-440A-BC92-0124A0B08503}" dt="2024-12-08T04:50:38.005" v="99" actId="20577"/>
        <pc:sldMkLst>
          <pc:docMk/>
          <pc:sldMk cId="3044379330" sldId="265"/>
        </pc:sldMkLst>
        <pc:spChg chg="mod">
          <ac:chgData name="Sarah Carter" userId="4b4e2a7e9c42e1b2" providerId="LiveId" clId="{8DC12F5C-4850-440A-BC92-0124A0B08503}" dt="2024-12-08T04:50:37.311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8DC12F5C-4850-440A-BC92-0124A0B08503}" dt="2024-12-08T04:50:37.337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8DC12F5C-4850-440A-BC92-0124A0B08503}" dt="2024-12-08T04:50:37.399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8DC12F5C-4850-440A-BC92-0124A0B08503}" dt="2024-12-08T04:50:37.431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8DC12F5C-4850-440A-BC92-0124A0B08503}" dt="2024-12-08T04:50:37.462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8DC12F5C-4850-440A-BC92-0124A0B08503}" dt="2024-12-08T04:50:37.493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8DC12F5C-4850-440A-BC92-0124A0B08503}" dt="2024-12-08T04:50:37.525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8DC12F5C-4850-440A-BC92-0124A0B08503}" dt="2024-12-08T04:50:37.556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8DC12F5C-4850-440A-BC92-0124A0B08503}" dt="2024-12-08T04:50:37.604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8DC12F5C-4850-440A-BC92-0124A0B08503}" dt="2024-12-08T04:50:37.620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8DC12F5C-4850-440A-BC92-0124A0B08503}" dt="2024-12-08T04:50:37.666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8DC12F5C-4850-440A-BC92-0124A0B08503}" dt="2024-12-08T04:50:37.698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8DC12F5C-4850-440A-BC92-0124A0B08503}" dt="2024-12-08T04:50:37.729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8DC12F5C-4850-440A-BC92-0124A0B08503}" dt="2024-12-08T04:50:37.760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8DC12F5C-4850-440A-BC92-0124A0B08503}" dt="2024-12-08T04:50:37.792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8DC12F5C-4850-440A-BC92-0124A0B08503}" dt="2024-12-08T04:50:37.823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8DC12F5C-4850-440A-BC92-0124A0B08503}" dt="2024-12-08T04:50:37.856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8DC12F5C-4850-440A-BC92-0124A0B08503}" dt="2024-12-08T04:50:37.886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8DC12F5C-4850-440A-BC92-0124A0B08503}" dt="2024-12-08T04:50:37.918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8DC12F5C-4850-440A-BC92-0124A0B08503}" dt="2024-12-08T04:50:37.965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8DC12F5C-4850-440A-BC92-0124A0B08503}" dt="2024-12-08T04:50:38.005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8DC12F5C-4850-440A-BC92-0124A0B08503}" dt="2024-12-08T04:50:38.675" v="114" actId="20577"/>
        <pc:sldMkLst>
          <pc:docMk/>
          <pc:sldMk cId="2811299651" sldId="266"/>
        </pc:sldMkLst>
        <pc:spChg chg="mod">
          <ac:chgData name="Sarah Carter" userId="4b4e2a7e9c42e1b2" providerId="LiveId" clId="{8DC12F5C-4850-440A-BC92-0124A0B08503}" dt="2024-12-08T04:50:38.171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8DC12F5C-4850-440A-BC92-0124A0B08503}" dt="2024-12-08T04:50:38.202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8DC12F5C-4850-440A-BC92-0124A0B08503}" dt="2024-12-08T04:50:38.233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8DC12F5C-4850-440A-BC92-0124A0B08503}" dt="2024-12-08T04:50:38.265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8DC12F5C-4850-440A-BC92-0124A0B08503}" dt="2024-12-08T04:50:38.297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8DC12F5C-4850-440A-BC92-0124A0B08503}" dt="2024-12-08T04:50:38.343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8DC12F5C-4850-440A-BC92-0124A0B08503}" dt="2024-12-08T04:50:38.375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8DC12F5C-4850-440A-BC92-0124A0B08503}" dt="2024-12-08T04:50:38.422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8DC12F5C-4850-440A-BC92-0124A0B08503}" dt="2024-12-08T04:50:38.454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8DC12F5C-4850-440A-BC92-0124A0B08503}" dt="2024-12-08T04:50:38.501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8DC12F5C-4850-440A-BC92-0124A0B08503}" dt="2024-12-08T04:50:38.533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8DC12F5C-4850-440A-BC92-0124A0B08503}" dt="2024-12-08T04:50:38.564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8DC12F5C-4850-440A-BC92-0124A0B08503}" dt="2024-12-08T04:50:38.612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8DC12F5C-4850-440A-BC92-0124A0B08503}" dt="2024-12-08T04:50:38.645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8DC12F5C-4850-440A-BC92-0124A0B08503}" dt="2024-12-08T04:50:38.675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8DC12F5C-4850-440A-BC92-0124A0B08503}" dt="2024-12-08T04:50:40.428" v="159" actId="20577"/>
        <pc:sldMkLst>
          <pc:docMk/>
          <pc:sldMk cId="2722611762" sldId="267"/>
        </pc:sldMkLst>
        <pc:spChg chg="mod">
          <ac:chgData name="Sarah Carter" userId="4b4e2a7e9c42e1b2" providerId="LiveId" clId="{8DC12F5C-4850-440A-BC92-0124A0B08503}" dt="2024-12-08T04:50:38.935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8DC12F5C-4850-440A-BC92-0124A0B08503}" dt="2024-12-08T04:50:38.975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8DC12F5C-4850-440A-BC92-0124A0B08503}" dt="2024-12-08T04:50:39.023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8DC12F5C-4850-440A-BC92-0124A0B08503}" dt="2024-12-08T04:50:39.054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8DC12F5C-4850-440A-BC92-0124A0B08503}" dt="2024-12-08T04:50:39.101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8DC12F5C-4850-440A-BC92-0124A0B08503}" dt="2024-12-08T04:50:39.152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8DC12F5C-4850-440A-BC92-0124A0B08503}" dt="2024-12-08T04:50:39.193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8DC12F5C-4850-440A-BC92-0124A0B08503}" dt="2024-12-08T04:50:39.245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8DC12F5C-4850-440A-BC92-0124A0B08503}" dt="2024-12-08T04:50:39.276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8DC12F5C-4850-440A-BC92-0124A0B08503}" dt="2024-12-08T04:50:39.324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8DC12F5C-4850-440A-BC92-0124A0B08503}" dt="2024-12-08T04:50:39.371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8DC12F5C-4850-440A-BC92-0124A0B08503}" dt="2024-12-08T04:50:39.409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8DC12F5C-4850-440A-BC92-0124A0B08503}" dt="2024-12-08T04:50:39.445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8DC12F5C-4850-440A-BC92-0124A0B08503}" dt="2024-12-08T04:50:39.482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8DC12F5C-4850-440A-BC92-0124A0B08503}" dt="2024-12-08T04:50:39.514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8DC12F5C-4850-440A-BC92-0124A0B08503}" dt="2024-12-08T04:50:39.546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8DC12F5C-4850-440A-BC92-0124A0B08503}" dt="2024-12-08T04:50:39.595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8DC12F5C-4850-440A-BC92-0124A0B08503}" dt="2024-12-08T04:50:39.629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8DC12F5C-4850-440A-BC92-0124A0B08503}" dt="2024-12-08T04:50:39.679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8DC12F5C-4850-440A-BC92-0124A0B08503}" dt="2024-12-08T04:50:39.705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8DC12F5C-4850-440A-BC92-0124A0B08503}" dt="2024-12-08T04:50:39.737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8DC12F5C-4850-440A-BC92-0124A0B08503}" dt="2024-12-08T04:50:39.769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8DC12F5C-4850-440A-BC92-0124A0B08503}" dt="2024-12-08T04:50:39.800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8DC12F5C-4850-440A-BC92-0124A0B08503}" dt="2024-12-08T04:50:39.831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8DC12F5C-4850-440A-BC92-0124A0B08503}" dt="2024-12-08T04:50:39.847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8DC12F5C-4850-440A-BC92-0124A0B08503}" dt="2024-12-08T04:50:39.87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8DC12F5C-4850-440A-BC92-0124A0B08503}" dt="2024-12-08T04:50:39.910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8DC12F5C-4850-440A-BC92-0124A0B08503}" dt="2024-12-08T04:50:39.925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8DC12F5C-4850-440A-BC92-0124A0B08503}" dt="2024-12-08T04:50:39.957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8DC12F5C-4850-440A-BC92-0124A0B08503}" dt="2024-12-08T04:50:39.973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8DC12F5C-4850-440A-BC92-0124A0B08503}" dt="2024-12-08T04:50:40.004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8DC12F5C-4850-440A-BC92-0124A0B08503}" dt="2024-12-08T04:50:40.035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8DC12F5C-4850-440A-BC92-0124A0B08503}" dt="2024-12-08T04:50:40.067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8DC12F5C-4850-440A-BC92-0124A0B08503}" dt="2024-12-08T04:50:40.099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8DC12F5C-4850-440A-BC92-0124A0B08503}" dt="2024-12-08T04:50:40.115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8DC12F5C-4850-440A-BC92-0124A0B08503}" dt="2024-12-08T04:50:40.161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8DC12F5C-4850-440A-BC92-0124A0B08503}" dt="2024-12-08T04:50:40.193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8DC12F5C-4850-440A-BC92-0124A0B08503}" dt="2024-12-08T04:50:40.224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8DC12F5C-4850-440A-BC92-0124A0B08503}" dt="2024-12-08T04:50:40.240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8DC12F5C-4850-440A-BC92-0124A0B08503}" dt="2024-12-08T04:50:40.271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8DC12F5C-4850-440A-BC92-0124A0B08503}" dt="2024-12-08T04:50:40.304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8DC12F5C-4850-440A-BC92-0124A0B08503}" dt="2024-12-08T04:50:40.334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8DC12F5C-4850-440A-BC92-0124A0B08503}" dt="2024-12-08T04:50:40.365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8DC12F5C-4850-440A-BC92-0124A0B08503}" dt="2024-12-08T04:50:40.397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8DC12F5C-4850-440A-BC92-0124A0B08503}" dt="2024-12-08T04:50:40.428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23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124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133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130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520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D3D2A-EDDC-88F8-778E-7C4FAD2DE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CDEE8-EF54-85CA-4AF7-D69B2C1492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BF541-349E-0E93-83AD-6A1558C667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481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133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244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520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414DD-55BE-13A8-D683-F5EE96E388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29B4D-F381-AE11-1663-FEB1C387E7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5BAC2-01FB-9AAA-3349-6A8C379CA3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3629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133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520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45CDE-D2CD-EC54-3588-682AB7EE20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F7AB2-487E-F059-B27D-2E27FD917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D5633-9F4E-CC12-46E2-0503E9B714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05571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124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871FE-A92F-D139-3830-C2F1072CE6B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F6-04D2-724F-A30A-93E0E97554C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78CA3-13D8-709B-4FCA-11AA4B8A05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36386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0DA0D-AF23-DEE6-CA66-8FE090125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4FA81-37BC-6391-4D83-12E035DFC3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9431-84F4-B242-1014-5F7BAF81F58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6837"/>
              </p:ext>
            </p:extLst>
          </p:nvPr>
        </p:nvGraphicFramePr>
        <p:xfrm>
          <a:off x="712412" y="2430310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71241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2952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46638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63751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27643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44756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61869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7898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9609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7096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88081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505194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69086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86199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603312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320425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3753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29525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46638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63751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27643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44756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61869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78982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88081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505194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222307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86199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603312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320425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46638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63751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80864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44756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61869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51973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69086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124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86199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133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50091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810530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244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27643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44756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95697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912810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520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54253" y="258479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5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5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5-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RESULT" val="slide-267-3"/>
  <p:tag name="SLIDES" val="1,2,3,4,5,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RESULT" val="slide-267-52"/>
  <p:tag name="SLIDES" val="1,2,3,4,5,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RESULT" val="slide-267-53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2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3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3-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4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4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4-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453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2024-12-08T04:50:43Z</dcterms:modified>
</cp:coreProperties>
</file>