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>
        <p:guide orient="horz" pos="51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539C656-FF97-4A71-82FC-8551C4416B4C}"/>
    <pc:docChg chg="custSel modSld">
      <pc:chgData name="Sarah Carter" userId="4b4e2a7e9c42e1b2" providerId="LiveId" clId="{1539C656-FF97-4A71-82FC-8551C4416B4C}" dt="2024-12-08T04:53:26.886" v="159" actId="20577"/>
      <pc:docMkLst>
        <pc:docMk/>
      </pc:docMkLst>
      <pc:sldChg chg="modSp mod">
        <pc:chgData name="Sarah Carter" userId="4b4e2a7e9c42e1b2" providerId="LiveId" clId="{1539C656-FF97-4A71-82FC-8551C4416B4C}" dt="2024-12-08T04:53:23.033" v="31" actId="20577"/>
        <pc:sldMkLst>
          <pc:docMk/>
          <pc:sldMk cId="1330528622" sldId="262"/>
        </pc:sldMkLst>
        <pc:spChg chg="mod">
          <ac:chgData name="Sarah Carter" userId="4b4e2a7e9c42e1b2" providerId="LiveId" clId="{1539C656-FF97-4A71-82FC-8551C4416B4C}" dt="2024-12-08T04:53:22.086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1539C656-FF97-4A71-82FC-8551C4416B4C}" dt="2024-12-08T04:53:22.220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1539C656-FF97-4A71-82FC-8551C4416B4C}" dt="2024-12-08T04:53:22.244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1539C656-FF97-4A71-82FC-8551C4416B4C}" dt="2024-12-08T04:53:22.260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1539C656-FF97-4A71-82FC-8551C4416B4C}" dt="2024-12-08T04:53:22.291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1539C656-FF97-4A71-82FC-8551C4416B4C}" dt="2024-12-08T04:53:22.327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1539C656-FF97-4A71-82FC-8551C4416B4C}" dt="2024-12-08T04:53:22.355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1539C656-FF97-4A71-82FC-8551C4416B4C}" dt="2024-12-08T04:53:22.370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1539C656-FF97-4A71-82FC-8551C4416B4C}" dt="2024-12-08T04:53:22.402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1539C656-FF97-4A71-82FC-8551C4416B4C}" dt="2024-12-08T04:53:22.433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1539C656-FF97-4A71-82FC-8551C4416B4C}" dt="2024-12-08T04:53:22.449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1539C656-FF97-4A71-82FC-8551C4416B4C}" dt="2024-12-08T04:53:22.480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1539C656-FF97-4A71-82FC-8551C4416B4C}" dt="2024-12-08T04:53:22.512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1539C656-FF97-4A71-82FC-8551C4416B4C}" dt="2024-12-08T04:53:22.544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1539C656-FF97-4A71-82FC-8551C4416B4C}" dt="2024-12-08T04:53:22.559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1539C656-FF97-4A71-82FC-8551C4416B4C}" dt="2024-12-08T04:53:22.591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1539C656-FF97-4A71-82FC-8551C4416B4C}" dt="2024-12-08T04:53:22.623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1539C656-FF97-4A71-82FC-8551C4416B4C}" dt="2024-12-08T04:53:22.654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1539C656-FF97-4A71-82FC-8551C4416B4C}" dt="2024-12-08T04:53:22.670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1539C656-FF97-4A71-82FC-8551C4416B4C}" dt="2024-12-08T04:53:22.701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1539C656-FF97-4A71-82FC-8551C4416B4C}" dt="2024-12-08T04:53:22.733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1539C656-FF97-4A71-82FC-8551C4416B4C}" dt="2024-12-08T04:53:22.764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1539C656-FF97-4A71-82FC-8551C4416B4C}" dt="2024-12-08T04:53:22.780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1539C656-FF97-4A71-82FC-8551C4416B4C}" dt="2024-12-08T04:53:22.811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1539C656-FF97-4A71-82FC-8551C4416B4C}" dt="2024-12-08T04:53:22.843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1539C656-FF97-4A71-82FC-8551C4416B4C}" dt="2024-12-08T04:53:22.875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1539C656-FF97-4A71-82FC-8551C4416B4C}" dt="2024-12-08T04:53:22.891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1539C656-FF97-4A71-82FC-8551C4416B4C}" dt="2024-12-08T04:53:22.922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1539C656-FF97-4A71-82FC-8551C4416B4C}" dt="2024-12-08T04:53:22.938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1539C656-FF97-4A71-82FC-8551C4416B4C}" dt="2024-12-08T04:53:22.969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1539C656-FF97-4A71-82FC-8551C4416B4C}" dt="2024-12-08T04:53:23.001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1539C656-FF97-4A71-82FC-8551C4416B4C}" dt="2024-12-08T04:53:23.033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1539C656-FF97-4A71-82FC-8551C4416B4C}" dt="2024-12-08T04:53:23.881" v="59" actId="20577"/>
        <pc:sldMkLst>
          <pc:docMk/>
          <pc:sldMk cId="171190536" sldId="263"/>
        </pc:sldMkLst>
        <pc:spChg chg="mod">
          <ac:chgData name="Sarah Carter" userId="4b4e2a7e9c42e1b2" providerId="LiveId" clId="{1539C656-FF97-4A71-82FC-8551C4416B4C}" dt="2024-12-08T04:53:23.174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1539C656-FF97-4A71-82FC-8551C4416B4C}" dt="2024-12-08T04:53:23.205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1539C656-FF97-4A71-82FC-8551C4416B4C}" dt="2024-12-08T04:53:23.237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1539C656-FF97-4A71-82FC-8551C4416B4C}" dt="2024-12-08T04:53:23.253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1539C656-FF97-4A71-82FC-8551C4416B4C}" dt="2024-12-08T04:53:23.284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1539C656-FF97-4A71-82FC-8551C4416B4C}" dt="2024-12-08T04:53:23.325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1539C656-FF97-4A71-82FC-8551C4416B4C}" dt="2024-12-08T04:53:23.347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1539C656-FF97-4A71-82FC-8551C4416B4C}" dt="2024-12-08T04:53:23.363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1539C656-FF97-4A71-82FC-8551C4416B4C}" dt="2024-12-08T04:53:23.394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1539C656-FF97-4A71-82FC-8551C4416B4C}" dt="2024-12-08T04:53:23.425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1539C656-FF97-4A71-82FC-8551C4416B4C}" dt="2024-12-08T04:53:23.457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1539C656-FF97-4A71-82FC-8551C4416B4C}" dt="2024-12-08T04:53:23.472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1539C656-FF97-4A71-82FC-8551C4416B4C}" dt="2024-12-08T04:53:23.504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1539C656-FF97-4A71-82FC-8551C4416B4C}" dt="2024-12-08T04:53:23.536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1539C656-FF97-4A71-82FC-8551C4416B4C}" dt="2024-12-08T04:53:23.551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1539C656-FF97-4A71-82FC-8551C4416B4C}" dt="2024-12-08T04:53:23.582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1539C656-FF97-4A71-82FC-8551C4416B4C}" dt="2024-12-08T04:53:23.598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1539C656-FF97-4A71-82FC-8551C4416B4C}" dt="2024-12-08T04:53:23.629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1539C656-FF97-4A71-82FC-8551C4416B4C}" dt="2024-12-08T04:53:23.661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1539C656-FF97-4A71-82FC-8551C4416B4C}" dt="2024-12-08T04:53:23.686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1539C656-FF97-4A71-82FC-8551C4416B4C}" dt="2024-12-08T04:53:23.711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1539C656-FF97-4A71-82FC-8551C4416B4C}" dt="2024-12-08T04:53:23.740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1539C656-FF97-4A71-82FC-8551C4416B4C}" dt="2024-12-08T04:53:23.755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1539C656-FF97-4A71-82FC-8551C4416B4C}" dt="2024-12-08T04:53:23.787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1539C656-FF97-4A71-82FC-8551C4416B4C}" dt="2024-12-08T04:53:23.818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1539C656-FF97-4A71-82FC-8551C4416B4C}" dt="2024-12-08T04:53:23.834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1539C656-FF97-4A71-82FC-8551C4416B4C}" dt="2024-12-08T04:53:23.866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1539C656-FF97-4A71-82FC-8551C4416B4C}" dt="2024-12-08T04:53:23.881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1539C656-FF97-4A71-82FC-8551C4416B4C}" dt="2024-12-08T04:53:24.573" v="78" actId="20577"/>
        <pc:sldMkLst>
          <pc:docMk/>
          <pc:sldMk cId="718666987" sldId="264"/>
        </pc:sldMkLst>
        <pc:spChg chg="mod">
          <ac:chgData name="Sarah Carter" userId="4b4e2a7e9c42e1b2" providerId="LiveId" clId="{1539C656-FF97-4A71-82FC-8551C4416B4C}" dt="2024-12-08T04:53:24.038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1539C656-FF97-4A71-82FC-8551C4416B4C}" dt="2024-12-08T04:53:24.069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1539C656-FF97-4A71-82FC-8551C4416B4C}" dt="2024-12-08T04:53:24.101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1539C656-FF97-4A71-82FC-8551C4416B4C}" dt="2024-12-08T04:53:24.133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1539C656-FF97-4A71-82FC-8551C4416B4C}" dt="2024-12-08T04:53:24.149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1539C656-FF97-4A71-82FC-8551C4416B4C}" dt="2024-12-08T04:53:24.180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1539C656-FF97-4A71-82FC-8551C4416B4C}" dt="2024-12-08T04:53:24.211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1539C656-FF97-4A71-82FC-8551C4416B4C}" dt="2024-12-08T04:53:24.243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1539C656-FF97-4A71-82FC-8551C4416B4C}" dt="2024-12-08T04:53:24.259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1539C656-FF97-4A71-82FC-8551C4416B4C}" dt="2024-12-08T04:53:24.310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1539C656-FF97-4A71-82FC-8551C4416B4C}" dt="2024-12-08T04:53:24.338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1539C656-FF97-4A71-82FC-8551C4416B4C}" dt="2024-12-08T04:53:24.369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1539C656-FF97-4A71-82FC-8551C4416B4C}" dt="2024-12-08T04:53:24.400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1539C656-FF97-4A71-82FC-8551C4416B4C}" dt="2024-12-08T04:53:24.432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1539C656-FF97-4A71-82FC-8551C4416B4C}" dt="2024-12-08T04:53:24.463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1539C656-FF97-4A71-82FC-8551C4416B4C}" dt="2024-12-08T04:53:24.479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1539C656-FF97-4A71-82FC-8551C4416B4C}" dt="2024-12-08T04:53:24.510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1539C656-FF97-4A71-82FC-8551C4416B4C}" dt="2024-12-08T04:53:24.542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1539C656-FF97-4A71-82FC-8551C4416B4C}" dt="2024-12-08T04:53:24.573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1539C656-FF97-4A71-82FC-8551C4416B4C}" dt="2024-12-08T04:53:25.298" v="99" actId="20577"/>
        <pc:sldMkLst>
          <pc:docMk/>
          <pc:sldMk cId="3044379330" sldId="265"/>
        </pc:sldMkLst>
        <pc:spChg chg="mod">
          <ac:chgData name="Sarah Carter" userId="4b4e2a7e9c42e1b2" providerId="LiveId" clId="{1539C656-FF97-4A71-82FC-8551C4416B4C}" dt="2024-12-08T04:53:24.715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1539C656-FF97-4A71-82FC-8551C4416B4C}" dt="2024-12-08T04:53:24.731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1539C656-FF97-4A71-82FC-8551C4416B4C}" dt="2024-12-08T04:53:24.762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1539C656-FF97-4A71-82FC-8551C4416B4C}" dt="2024-12-08T04:53:24.794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1539C656-FF97-4A71-82FC-8551C4416B4C}" dt="2024-12-08T04:53:24.823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1539C656-FF97-4A71-82FC-8551C4416B4C}" dt="2024-12-08T04:53:24.842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1539C656-FF97-4A71-82FC-8551C4416B4C}" dt="2024-12-08T04:53:24.873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1539C656-FF97-4A71-82FC-8551C4416B4C}" dt="2024-12-08T04:53:24.890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1539C656-FF97-4A71-82FC-8551C4416B4C}" dt="2024-12-08T04:53:24.924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1539C656-FF97-4A71-82FC-8551C4416B4C}" dt="2024-12-08T04:53:24.952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1539C656-FF97-4A71-82FC-8551C4416B4C}" dt="2024-12-08T04:53:24.999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1539C656-FF97-4A71-82FC-8551C4416B4C}" dt="2024-12-08T04:53:25.030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1539C656-FF97-4A71-82FC-8551C4416B4C}" dt="2024-12-08T04:53:25.077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1539C656-FF97-4A71-82FC-8551C4416B4C}" dt="2024-12-08T04:53:25.109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1539C656-FF97-4A71-82FC-8551C4416B4C}" dt="2024-12-08T04:53:25.154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1539C656-FF97-4A71-82FC-8551C4416B4C}" dt="2024-12-08T04:53:25.172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1539C656-FF97-4A71-82FC-8551C4416B4C}" dt="2024-12-08T04:53:25.203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1539C656-FF97-4A71-82FC-8551C4416B4C}" dt="2024-12-08T04:53:25.235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1539C656-FF97-4A71-82FC-8551C4416B4C}" dt="2024-12-08T04:53:25.251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1539C656-FF97-4A71-82FC-8551C4416B4C}" dt="2024-12-08T04:53:25.266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1539C656-FF97-4A71-82FC-8551C4416B4C}" dt="2024-12-08T04:53:25.298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1539C656-FF97-4A71-82FC-8551C4416B4C}" dt="2024-12-08T04:53:25.705" v="114" actId="20577"/>
        <pc:sldMkLst>
          <pc:docMk/>
          <pc:sldMk cId="2811299651" sldId="266"/>
        </pc:sldMkLst>
        <pc:spChg chg="mod">
          <ac:chgData name="Sarah Carter" userId="4b4e2a7e9c42e1b2" providerId="LiveId" clId="{1539C656-FF97-4A71-82FC-8551C4416B4C}" dt="2024-12-08T04:53:25.407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1539C656-FF97-4A71-82FC-8551C4416B4C}" dt="2024-12-08T04:53:25.439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1539C656-FF97-4A71-82FC-8551C4416B4C}" dt="2024-12-08T04:53:25.454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1539C656-FF97-4A71-82FC-8551C4416B4C}" dt="2024-12-08T04:53:25.470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1539C656-FF97-4A71-82FC-8551C4416B4C}" dt="2024-12-08T04:53:25.501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1539C656-FF97-4A71-82FC-8551C4416B4C}" dt="2024-12-08T04:53:25.517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1539C656-FF97-4A71-82FC-8551C4416B4C}" dt="2024-12-08T04:53:25.533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1539C656-FF97-4A71-82FC-8551C4416B4C}" dt="2024-12-08T04:53:25.564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1539C656-FF97-4A71-82FC-8551C4416B4C}" dt="2024-12-08T04:53:25.580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1539C656-FF97-4A71-82FC-8551C4416B4C}" dt="2024-12-08T04:53:25.595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1539C656-FF97-4A71-82FC-8551C4416B4C}" dt="2024-12-08T04:53:25.627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1539C656-FF97-4A71-82FC-8551C4416B4C}" dt="2024-12-08T04:53:25.643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1539C656-FF97-4A71-82FC-8551C4416B4C}" dt="2024-12-08T04:53:25.658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1539C656-FF97-4A71-82FC-8551C4416B4C}" dt="2024-12-08T04:53:25.689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1539C656-FF97-4A71-82FC-8551C4416B4C}" dt="2024-12-08T04:53:25.705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1539C656-FF97-4A71-82FC-8551C4416B4C}" dt="2024-12-08T04:53:26.886" v="159" actId="20577"/>
        <pc:sldMkLst>
          <pc:docMk/>
          <pc:sldMk cId="2722611762" sldId="267"/>
        </pc:sldMkLst>
        <pc:spChg chg="mod">
          <ac:chgData name="Sarah Carter" userId="4b4e2a7e9c42e1b2" providerId="LiveId" clId="{1539C656-FF97-4A71-82FC-8551C4416B4C}" dt="2024-12-08T04:53:25.894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1539C656-FF97-4A71-82FC-8551C4416B4C}" dt="2024-12-08T04:53:25.910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1539C656-FF97-4A71-82FC-8551C4416B4C}" dt="2024-12-08T04:53:25.942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1539C656-FF97-4A71-82FC-8551C4416B4C}" dt="2024-12-08T04:53:25.973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1539C656-FF97-4A71-82FC-8551C4416B4C}" dt="2024-12-08T04:53:25.988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1539C656-FF97-4A71-82FC-8551C4416B4C}" dt="2024-12-08T04:53:26.020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1539C656-FF97-4A71-82FC-8551C4416B4C}" dt="2024-12-08T04:53:26.036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1539C656-FF97-4A71-82FC-8551C4416B4C}" dt="2024-12-08T04:53:26.067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1539C656-FF97-4A71-82FC-8551C4416B4C}" dt="2024-12-08T04:53:26.083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1539C656-FF97-4A71-82FC-8551C4416B4C}" dt="2024-12-08T04:53:26.115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1539C656-FF97-4A71-82FC-8551C4416B4C}" dt="2024-12-08T04:53:26.131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1539C656-FF97-4A71-82FC-8551C4416B4C}" dt="2024-12-08T04:53:26.163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1539C656-FF97-4A71-82FC-8551C4416B4C}" dt="2024-12-08T04:53:26.179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1539C656-FF97-4A71-82FC-8551C4416B4C}" dt="2024-12-08T04:53:26.210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1539C656-FF97-4A71-82FC-8551C4416B4C}" dt="2024-12-08T04:53:26.241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1539C656-FF97-4A71-82FC-8551C4416B4C}" dt="2024-12-08T04:53:26.257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1539C656-FF97-4A71-82FC-8551C4416B4C}" dt="2024-12-08T04:53:26.288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1539C656-FF97-4A71-82FC-8551C4416B4C}" dt="2024-12-08T04:53:26.306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1539C656-FF97-4A71-82FC-8551C4416B4C}" dt="2024-12-08T04:53:26.326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1539C656-FF97-4A71-82FC-8551C4416B4C}" dt="2024-12-08T04:53:26.351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1539C656-FF97-4A71-82FC-8551C4416B4C}" dt="2024-12-08T04:53:26.367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1539C656-FF97-4A71-82FC-8551C4416B4C}" dt="2024-12-08T04:53:26.383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1539C656-FF97-4A71-82FC-8551C4416B4C}" dt="2024-12-08T04:53:26.415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1539C656-FF97-4A71-82FC-8551C4416B4C}" dt="2024-12-08T04:53:26.430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1539C656-FF97-4A71-82FC-8551C4416B4C}" dt="2024-12-08T04:53:26.445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1539C656-FF97-4A71-82FC-8551C4416B4C}" dt="2024-12-08T04:53:26.477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1539C656-FF97-4A71-82FC-8551C4416B4C}" dt="2024-12-08T04:53:26.492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1539C656-FF97-4A71-82FC-8551C4416B4C}" dt="2024-12-08T04:53:26.524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1539C656-FF97-4A71-82FC-8551C4416B4C}" dt="2024-12-08T04:53:26.540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1539C656-FF97-4A71-82FC-8551C4416B4C}" dt="2024-12-08T04:53:26.556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1539C656-FF97-4A71-82FC-8551C4416B4C}" dt="2024-12-08T04:53:26.571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1539C656-FF97-4A71-82FC-8551C4416B4C}" dt="2024-12-08T04:53:26.603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1539C656-FF97-4A71-82FC-8551C4416B4C}" dt="2024-12-08T04:53:26.618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1539C656-FF97-4A71-82FC-8551C4416B4C}" dt="2024-12-08T04:53:26.634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1539C656-FF97-4A71-82FC-8551C4416B4C}" dt="2024-12-08T04:53:26.666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1539C656-FF97-4A71-82FC-8551C4416B4C}" dt="2024-12-08T04:53:26.681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1539C656-FF97-4A71-82FC-8551C4416B4C}" dt="2024-12-08T04:53:26.697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1539C656-FF97-4A71-82FC-8551C4416B4C}" dt="2024-12-08T04:53:26.727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1539C656-FF97-4A71-82FC-8551C4416B4C}" dt="2024-12-08T04:53:26.745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1539C656-FF97-4A71-82FC-8551C4416B4C}" dt="2024-12-08T04:53:26.760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1539C656-FF97-4A71-82FC-8551C4416B4C}" dt="2024-12-08T04:53:26.791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1539C656-FF97-4A71-82FC-8551C4416B4C}" dt="2024-12-08T04:53:26.807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1539C656-FF97-4A71-82FC-8551C4416B4C}" dt="2024-12-08T04:53:26.827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1539C656-FF97-4A71-82FC-8551C4416B4C}" dt="2024-12-08T04:53:26.855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1539C656-FF97-4A71-82FC-8551C4416B4C}" dt="2024-12-08T04:53:26.886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23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48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74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149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1208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D3D2A-EDDC-88F8-778E-7C4FAD2DE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CDEE8-EF54-85CA-4AF7-D69B2C1492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BF541-349E-0E93-83AD-6A1558C667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481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90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149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318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414DD-55BE-13A8-D683-F5EE96E388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29B4D-F381-AE11-1663-FEB1C387E7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5BAC2-01FB-9AAA-3349-6A8C379CA3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3629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48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149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45CDE-D2CD-EC54-3588-682AB7EE20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F7AB2-487E-F059-B27D-2E27FD917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D5633-9F4E-CC12-46E2-0503E9B714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05571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90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871FE-A92F-D139-3830-C2F1072CE6B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F6-04D2-724F-A30A-93E0E97554C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78CA3-13D8-709B-4FCA-11AA4B8A05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36386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1208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0DA0D-AF23-DEE6-CA66-8FE090125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4FA81-37BC-6391-4D83-12E035DFC3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9431-84F4-B242-1014-5F7BAF81F58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6837"/>
              </p:ext>
            </p:extLst>
          </p:nvPr>
        </p:nvGraphicFramePr>
        <p:xfrm>
          <a:off x="712412" y="2430310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71241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2952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46638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63751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27643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44756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61869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7898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9609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7096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88081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505194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69086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86199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603312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320425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3753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29525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46638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63751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27643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44756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61869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78982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88081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48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505194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222307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86199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603312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320425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46638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90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63751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80864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44756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61869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74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51973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69086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86199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50091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149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810530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318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27643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44756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95697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615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912810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54253" y="258479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5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5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5-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RESULT" val="slide-267-3"/>
  <p:tag name="SLIDES" val="1,2,3,4,5,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RESULT" val="slide-267-52"/>
  <p:tag name="SLIDES" val="1,2,3,4,5,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RESULT" val="slide-267-53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2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3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3-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4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4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4-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453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2024-12-08T04:53:30Z</dcterms:modified>
</cp:coreProperties>
</file>