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46" d="100"/>
          <a:sy n="46" d="100"/>
        </p:scale>
        <p:origin x="124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D92CCCE-4382-4846-8617-BEACE0DF35ED}"/>
    <pc:docChg chg="delSld">
      <pc:chgData name="Sarah Carter" userId="4b4e2a7e9c42e1b2" providerId="LiveId" clId="{2D92CCCE-4382-4846-8617-BEACE0DF35ED}" dt="2025-07-28T22:06:37.085" v="0" actId="2696"/>
      <pc:docMkLst>
        <pc:docMk/>
      </pc:docMkLst>
      <pc:sldChg chg="del">
        <pc:chgData name="Sarah Carter" userId="4b4e2a7e9c42e1b2" providerId="LiveId" clId="{2D92CCCE-4382-4846-8617-BEACE0DF35ED}" dt="2025-07-28T22:06:37.085" v="0" actId="2696"/>
        <pc:sldMkLst>
          <pc:docMk/>
          <pc:sldMk cId="741668081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October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96893" y="971170"/>
            <a:ext cx="657861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the single time “October” occurs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1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D25EBE-1BDA-CAB4-1A66-7DD39F40E8AB}"/>
              </a:ext>
            </a:extLst>
          </p:cNvPr>
          <p:cNvSpPr txBox="1"/>
          <p:nvPr/>
        </p:nvSpPr>
        <p:spPr>
          <a:xfrm>
            <a:off x="2736273" y="5126182"/>
            <a:ext cx="2299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OCTOBER</a:t>
            </a:r>
          </a:p>
        </p:txBody>
      </p:sp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</TotalTime>
  <Words>30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29</cp:revision>
  <cp:lastPrinted>2025-02-11T02:02:44Z</cp:lastPrinted>
  <dcterms:created xsi:type="dcterms:W3CDTF">2025-01-28T14:01:50Z</dcterms:created>
  <dcterms:modified xsi:type="dcterms:W3CDTF">2025-07-28T22:06:40Z</dcterms:modified>
</cp:coreProperties>
</file>