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" userDrawn="1">
          <p15:clr>
            <a:srgbClr val="A4A3A4"/>
          </p15:clr>
        </p15:guide>
        <p15:guide id="2" pos="312" userDrawn="1">
          <p15:clr>
            <a:srgbClr val="A4A3A4"/>
          </p15:clr>
        </p15:guide>
        <p15:guide id="3" orient="horz" pos="4608" userDrawn="1">
          <p15:clr>
            <a:srgbClr val="A4A3A4"/>
          </p15:clr>
        </p15:guide>
        <p15:guide id="4" pos="6048" userDrawn="1">
          <p15:clr>
            <a:srgbClr val="A4A3A4"/>
          </p15:clr>
        </p15:guide>
        <p15:guide id="5" orient="horz" pos="2448" userDrawn="1">
          <p15:clr>
            <a:srgbClr val="A4A3A4"/>
          </p15:clr>
        </p15:guide>
        <p15:guide id="6" orient="horz" pos="2136" userDrawn="1">
          <p15:clr>
            <a:srgbClr val="A4A3A4"/>
          </p15:clr>
        </p15:guide>
        <p15:guide id="7" orient="horz" pos="27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714" y="90"/>
      </p:cViewPr>
      <p:guideLst>
        <p:guide orient="horz" pos="288"/>
        <p:guide pos="312"/>
        <p:guide orient="horz" pos="4608"/>
        <p:guide pos="6048"/>
        <p:guide orient="horz" pos="2448"/>
        <p:guide orient="horz" pos="2136"/>
        <p:guide orient="horz" pos="2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4A70B2F4-9D1C-497C-AA38-A920AFF4CD71}"/>
    <pc:docChg chg="delSld">
      <pc:chgData name="Sarah Carter" userId="4b4e2a7e9c42e1b2" providerId="LiveId" clId="{4A70B2F4-9D1C-497C-AA38-A920AFF4CD71}" dt="2025-05-09T19:43:41.531" v="0" actId="2696"/>
      <pc:docMkLst>
        <pc:docMk/>
      </pc:docMkLst>
      <pc:sldChg chg="del">
        <pc:chgData name="Sarah Carter" userId="4b4e2a7e9c42e1b2" providerId="LiveId" clId="{4A70B2F4-9D1C-497C-AA38-A920AFF4CD71}" dt="2025-05-09T19:43:41.531" v="0" actId="2696"/>
        <pc:sldMkLst>
          <pc:docMk/>
          <pc:sldMk cId="371217288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OCTOBER NO FOUR IN A ROW PUZZLES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9902DE5-E9CE-89CB-3143-49188D804C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9D41F320-AA70-6C8C-AB07-206AA0734B21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EB7F224D-8187-F34D-316E-E11D975A402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OCTOBER NO FOUR IN A ROW PUZZLES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1300F5F4-EEEB-2BC8-F1E4-4D1DAF9D0EC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9B140E82-6666-0B3D-137F-3CB5CFC79D62}"/>
              </a:ext>
            </a:extLst>
          </p:cNvPr>
          <p:cNvSpPr/>
          <p:nvPr/>
        </p:nvSpPr>
        <p:spPr>
          <a:xfrm>
            <a:off x="2728720" y="1462890"/>
            <a:ext cx="1393534" cy="1737394"/>
          </a:xfrm>
          <a:custGeom>
            <a:avLst/>
            <a:gdLst>
              <a:gd name="connsiteX0" fmla="*/ 0 w 1393534"/>
              <a:gd name="connsiteY0" fmla="*/ 0 h 1737394"/>
              <a:gd name="connsiteX1" fmla="*/ 1393534 w 1393534"/>
              <a:gd name="connsiteY1" fmla="*/ 0 h 1737394"/>
              <a:gd name="connsiteX2" fmla="*/ 1393534 w 1393534"/>
              <a:gd name="connsiteY2" fmla="*/ 1737394 h 1737394"/>
              <a:gd name="connsiteX3" fmla="*/ 0 w 1393534"/>
              <a:gd name="connsiteY3" fmla="*/ 1737394 h 173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534" h="1737394">
                <a:moveTo>
                  <a:pt x="0" y="0"/>
                </a:moveTo>
                <a:lnTo>
                  <a:pt x="1393534" y="0"/>
                </a:lnTo>
                <a:lnTo>
                  <a:pt x="1393534" y="1737394"/>
                </a:lnTo>
                <a:lnTo>
                  <a:pt x="0" y="1737394"/>
                </a:lnTo>
                <a:close/>
              </a:path>
            </a:pathLst>
          </a:custGeom>
          <a:solidFill>
            <a:srgbClr val="FFFFFF"/>
          </a:solidFill>
          <a:ln w="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F39C9C5D-C56D-D1BB-3CA2-3F6BCF8ECE45}"/>
              </a:ext>
            </a:extLst>
          </p:cNvPr>
          <p:cNvSpPr/>
          <p:nvPr/>
        </p:nvSpPr>
        <p:spPr>
          <a:xfrm>
            <a:off x="2737338" y="1643523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FACE37D4-B035-14B5-C763-1D036692EDB7}"/>
              </a:ext>
            </a:extLst>
          </p:cNvPr>
          <p:cNvSpPr/>
          <p:nvPr/>
        </p:nvSpPr>
        <p:spPr>
          <a:xfrm>
            <a:off x="2780347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38B276C-E1D6-1FAF-FF2E-3972BE6593E0}"/>
              </a:ext>
            </a:extLst>
          </p:cNvPr>
          <p:cNvSpPr/>
          <p:nvPr/>
        </p:nvSpPr>
        <p:spPr>
          <a:xfrm>
            <a:off x="2780347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A90892EC-AD54-8307-D3B2-85E4F45CC24D}"/>
              </a:ext>
            </a:extLst>
          </p:cNvPr>
          <p:cNvSpPr/>
          <p:nvPr/>
        </p:nvSpPr>
        <p:spPr>
          <a:xfrm>
            <a:off x="2737338" y="1815539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F83F8D04-39F7-5F00-E0C8-44F9F006584A}"/>
              </a:ext>
            </a:extLst>
          </p:cNvPr>
          <p:cNvSpPr/>
          <p:nvPr/>
        </p:nvSpPr>
        <p:spPr>
          <a:xfrm>
            <a:off x="2774205" y="1852401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0C33FE11-B815-7A8C-4C1E-7644D4951DE2}"/>
              </a:ext>
            </a:extLst>
          </p:cNvPr>
          <p:cNvSpPr/>
          <p:nvPr/>
        </p:nvSpPr>
        <p:spPr>
          <a:xfrm>
            <a:off x="2737338" y="1987555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BDBD925E-B3B6-2BD3-87A2-0A34C34FA663}"/>
              </a:ext>
            </a:extLst>
          </p:cNvPr>
          <p:cNvSpPr/>
          <p:nvPr/>
        </p:nvSpPr>
        <p:spPr>
          <a:xfrm>
            <a:off x="2737338" y="2159571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19CFC5A6-6A43-6783-329C-D013E4E7FBBC}"/>
              </a:ext>
            </a:extLst>
          </p:cNvPr>
          <p:cNvSpPr/>
          <p:nvPr/>
        </p:nvSpPr>
        <p:spPr>
          <a:xfrm>
            <a:off x="2780347" y="2202575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FAB9637-74F1-085F-EC91-49515E294DFB}"/>
              </a:ext>
            </a:extLst>
          </p:cNvPr>
          <p:cNvSpPr/>
          <p:nvPr/>
        </p:nvSpPr>
        <p:spPr>
          <a:xfrm>
            <a:off x="2780347" y="2202575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516B2ECA-D03A-F361-0FF7-82E212520133}"/>
              </a:ext>
            </a:extLst>
          </p:cNvPr>
          <p:cNvSpPr/>
          <p:nvPr/>
        </p:nvSpPr>
        <p:spPr>
          <a:xfrm>
            <a:off x="2737338" y="2331587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84AFE46A-5B66-8ADE-9916-F7BBA98C8D12}"/>
              </a:ext>
            </a:extLst>
          </p:cNvPr>
          <p:cNvSpPr/>
          <p:nvPr/>
        </p:nvSpPr>
        <p:spPr>
          <a:xfrm>
            <a:off x="2780347" y="2374591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883BB81B-241A-EF8B-4777-4394D8308CE1}"/>
              </a:ext>
            </a:extLst>
          </p:cNvPr>
          <p:cNvSpPr/>
          <p:nvPr/>
        </p:nvSpPr>
        <p:spPr>
          <a:xfrm>
            <a:off x="2780347" y="2374591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1B6C55B1-7114-5A40-B84D-8B1A2D491A08}"/>
              </a:ext>
            </a:extLst>
          </p:cNvPr>
          <p:cNvSpPr/>
          <p:nvPr/>
        </p:nvSpPr>
        <p:spPr>
          <a:xfrm>
            <a:off x="2737338" y="2503603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232828F2-210D-495C-A487-9EA19C3E9C72}"/>
              </a:ext>
            </a:extLst>
          </p:cNvPr>
          <p:cNvSpPr/>
          <p:nvPr/>
        </p:nvSpPr>
        <p:spPr>
          <a:xfrm>
            <a:off x="2737338" y="2675618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E6242745-30C3-0DE7-71F7-DBEB926147DB}"/>
              </a:ext>
            </a:extLst>
          </p:cNvPr>
          <p:cNvSpPr/>
          <p:nvPr/>
        </p:nvSpPr>
        <p:spPr>
          <a:xfrm>
            <a:off x="2780347" y="2718622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19FBC59B-BFB6-D2D4-CA21-FA1276BBF54B}"/>
              </a:ext>
            </a:extLst>
          </p:cNvPr>
          <p:cNvSpPr/>
          <p:nvPr/>
        </p:nvSpPr>
        <p:spPr>
          <a:xfrm>
            <a:off x="2780347" y="2718622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2F400541-D9F6-886B-26B8-8E5C76A51041}"/>
              </a:ext>
            </a:extLst>
          </p:cNvPr>
          <p:cNvSpPr/>
          <p:nvPr/>
        </p:nvSpPr>
        <p:spPr>
          <a:xfrm>
            <a:off x="2737338" y="2847634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30228312-41C7-05A1-5767-03DB652D7B09}"/>
              </a:ext>
            </a:extLst>
          </p:cNvPr>
          <p:cNvSpPr/>
          <p:nvPr/>
        </p:nvSpPr>
        <p:spPr>
          <a:xfrm>
            <a:off x="2909376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88103539-19A5-8BE2-93D0-0B6984E8948C}"/>
              </a:ext>
            </a:extLst>
          </p:cNvPr>
          <p:cNvSpPr/>
          <p:nvPr/>
        </p:nvSpPr>
        <p:spPr>
          <a:xfrm>
            <a:off x="2909376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FB597CB7-16EB-C2E4-8B92-2DCC3329E765}"/>
              </a:ext>
            </a:extLst>
          </p:cNvPr>
          <p:cNvSpPr/>
          <p:nvPr/>
        </p:nvSpPr>
        <p:spPr>
          <a:xfrm>
            <a:off x="2952385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A54E91B0-D3D5-AFC9-8937-FAEF93A9B082}"/>
              </a:ext>
            </a:extLst>
          </p:cNvPr>
          <p:cNvSpPr/>
          <p:nvPr/>
        </p:nvSpPr>
        <p:spPr>
          <a:xfrm>
            <a:off x="2952385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2AAED57-D27A-FE0D-62D7-5F1EBC23FC35}"/>
              </a:ext>
            </a:extLst>
          </p:cNvPr>
          <p:cNvSpPr/>
          <p:nvPr/>
        </p:nvSpPr>
        <p:spPr>
          <a:xfrm>
            <a:off x="2909376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88A77CC5-8956-EE27-A3B5-D8F26E462BCB}"/>
              </a:ext>
            </a:extLst>
          </p:cNvPr>
          <p:cNvSpPr/>
          <p:nvPr/>
        </p:nvSpPr>
        <p:spPr>
          <a:xfrm>
            <a:off x="2952385" y="1858543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263AB8E6-E0ED-9225-DB14-CF3F2FA5709A}"/>
              </a:ext>
            </a:extLst>
          </p:cNvPr>
          <p:cNvSpPr/>
          <p:nvPr/>
        </p:nvSpPr>
        <p:spPr>
          <a:xfrm>
            <a:off x="2952385" y="1858543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052F9D25-CBDD-3640-D1F0-2E160C5AFD16}"/>
              </a:ext>
            </a:extLst>
          </p:cNvPr>
          <p:cNvSpPr/>
          <p:nvPr/>
        </p:nvSpPr>
        <p:spPr>
          <a:xfrm>
            <a:off x="2909376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F0C9049F-D209-71DC-ED71-CF2170819824}"/>
              </a:ext>
            </a:extLst>
          </p:cNvPr>
          <p:cNvSpPr/>
          <p:nvPr/>
        </p:nvSpPr>
        <p:spPr>
          <a:xfrm>
            <a:off x="2952385" y="203055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FE0103E3-BC04-B16F-D291-805966234F66}"/>
              </a:ext>
            </a:extLst>
          </p:cNvPr>
          <p:cNvSpPr/>
          <p:nvPr/>
        </p:nvSpPr>
        <p:spPr>
          <a:xfrm>
            <a:off x="2952385" y="203055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62786960-D6C0-E907-0949-D0621CBB8C4E}"/>
              </a:ext>
            </a:extLst>
          </p:cNvPr>
          <p:cNvSpPr/>
          <p:nvPr/>
        </p:nvSpPr>
        <p:spPr>
          <a:xfrm>
            <a:off x="2909376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7BDB0220-E195-E52A-7371-A826515268A5}"/>
              </a:ext>
            </a:extLst>
          </p:cNvPr>
          <p:cNvSpPr/>
          <p:nvPr/>
        </p:nvSpPr>
        <p:spPr>
          <a:xfrm>
            <a:off x="2909376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DEBC6BDF-D82D-C795-5A67-22449D013223}"/>
              </a:ext>
            </a:extLst>
          </p:cNvPr>
          <p:cNvSpPr/>
          <p:nvPr/>
        </p:nvSpPr>
        <p:spPr>
          <a:xfrm>
            <a:off x="2952385" y="2374591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040EE0C3-0836-9890-3E34-BB1143A2A06E}"/>
              </a:ext>
            </a:extLst>
          </p:cNvPr>
          <p:cNvSpPr/>
          <p:nvPr/>
        </p:nvSpPr>
        <p:spPr>
          <a:xfrm>
            <a:off x="2952385" y="2374591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843AF446-3DFE-23A7-DF80-FAE467020FF6}"/>
              </a:ext>
            </a:extLst>
          </p:cNvPr>
          <p:cNvSpPr/>
          <p:nvPr/>
        </p:nvSpPr>
        <p:spPr>
          <a:xfrm>
            <a:off x="2909376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52DC4BE0-47FD-01B2-34AA-D040B2C7CCA4}"/>
              </a:ext>
            </a:extLst>
          </p:cNvPr>
          <p:cNvSpPr/>
          <p:nvPr/>
        </p:nvSpPr>
        <p:spPr>
          <a:xfrm>
            <a:off x="2952385" y="254660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50626F33-2BE9-4C51-BC57-C4AFC22256F8}"/>
              </a:ext>
            </a:extLst>
          </p:cNvPr>
          <p:cNvSpPr/>
          <p:nvPr/>
        </p:nvSpPr>
        <p:spPr>
          <a:xfrm>
            <a:off x="2952385" y="254660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26F62B27-58BE-7659-8D72-200661F3FE41}"/>
              </a:ext>
            </a:extLst>
          </p:cNvPr>
          <p:cNvSpPr/>
          <p:nvPr/>
        </p:nvSpPr>
        <p:spPr>
          <a:xfrm>
            <a:off x="2909376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667C5144-3DFA-0850-2179-0A77A8823735}"/>
              </a:ext>
            </a:extLst>
          </p:cNvPr>
          <p:cNvSpPr/>
          <p:nvPr/>
        </p:nvSpPr>
        <p:spPr>
          <a:xfrm>
            <a:off x="2909376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7DF159E-9A92-AD79-AEF2-05FAD1A729D1}"/>
              </a:ext>
            </a:extLst>
          </p:cNvPr>
          <p:cNvSpPr/>
          <p:nvPr/>
        </p:nvSpPr>
        <p:spPr>
          <a:xfrm>
            <a:off x="2952385" y="2890638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3B5F6402-CA18-7D99-FC09-404B49E26216}"/>
              </a:ext>
            </a:extLst>
          </p:cNvPr>
          <p:cNvSpPr/>
          <p:nvPr/>
        </p:nvSpPr>
        <p:spPr>
          <a:xfrm>
            <a:off x="2952385" y="2890638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196EDFD9-A037-3967-8032-52035E109117}"/>
              </a:ext>
            </a:extLst>
          </p:cNvPr>
          <p:cNvSpPr/>
          <p:nvPr/>
        </p:nvSpPr>
        <p:spPr>
          <a:xfrm>
            <a:off x="2909376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2E7EE823-0B7B-05D8-FEE5-1093AA0A1DB4}"/>
              </a:ext>
            </a:extLst>
          </p:cNvPr>
          <p:cNvSpPr/>
          <p:nvPr/>
        </p:nvSpPr>
        <p:spPr>
          <a:xfrm>
            <a:off x="2952385" y="306265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3B70D19E-5326-3184-6B21-75EAB7FFD475}"/>
              </a:ext>
            </a:extLst>
          </p:cNvPr>
          <p:cNvSpPr/>
          <p:nvPr/>
        </p:nvSpPr>
        <p:spPr>
          <a:xfrm>
            <a:off x="2952385" y="306265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662C4BCF-97AF-9E89-6D6A-2B335A8DB71B}"/>
              </a:ext>
            </a:extLst>
          </p:cNvPr>
          <p:cNvSpPr/>
          <p:nvPr/>
        </p:nvSpPr>
        <p:spPr>
          <a:xfrm>
            <a:off x="3081413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6D8C6BB2-F52D-CCE8-456A-8BE67E516C10}"/>
              </a:ext>
            </a:extLst>
          </p:cNvPr>
          <p:cNvSpPr/>
          <p:nvPr/>
        </p:nvSpPr>
        <p:spPr>
          <a:xfrm>
            <a:off x="3124422" y="1514511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9BF43D65-C339-E694-93A6-87719C387D9D}"/>
              </a:ext>
            </a:extLst>
          </p:cNvPr>
          <p:cNvSpPr/>
          <p:nvPr/>
        </p:nvSpPr>
        <p:spPr>
          <a:xfrm>
            <a:off x="3124422" y="1514511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87BD2D18-B7DD-01F7-9FF0-DEED47B597DA}"/>
              </a:ext>
            </a:extLst>
          </p:cNvPr>
          <p:cNvSpPr/>
          <p:nvPr/>
        </p:nvSpPr>
        <p:spPr>
          <a:xfrm>
            <a:off x="3081413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89535F64-3F8E-25A5-74D8-3371A69DF15E}"/>
              </a:ext>
            </a:extLst>
          </p:cNvPr>
          <p:cNvSpPr/>
          <p:nvPr/>
        </p:nvSpPr>
        <p:spPr>
          <a:xfrm>
            <a:off x="3124422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62427938-76CC-C617-64A9-6260C3C1B2FE}"/>
              </a:ext>
            </a:extLst>
          </p:cNvPr>
          <p:cNvSpPr/>
          <p:nvPr/>
        </p:nvSpPr>
        <p:spPr>
          <a:xfrm>
            <a:off x="3124422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DB3B7F8B-56BB-219B-39B0-C7037B7C96D5}"/>
              </a:ext>
            </a:extLst>
          </p:cNvPr>
          <p:cNvSpPr/>
          <p:nvPr/>
        </p:nvSpPr>
        <p:spPr>
          <a:xfrm>
            <a:off x="3081413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C0B5BF20-58FC-FCAF-4EE9-03E05DAD2D0D}"/>
              </a:ext>
            </a:extLst>
          </p:cNvPr>
          <p:cNvSpPr/>
          <p:nvPr/>
        </p:nvSpPr>
        <p:spPr>
          <a:xfrm>
            <a:off x="3124422" y="2890638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67AAC5B9-389C-EC1E-9CB3-A968DDE83614}"/>
              </a:ext>
            </a:extLst>
          </p:cNvPr>
          <p:cNvSpPr/>
          <p:nvPr/>
        </p:nvSpPr>
        <p:spPr>
          <a:xfrm>
            <a:off x="3124422" y="2890638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8E8109B9-5BDC-3777-E4B4-CF2BF0C83D92}"/>
              </a:ext>
            </a:extLst>
          </p:cNvPr>
          <p:cNvSpPr/>
          <p:nvPr/>
        </p:nvSpPr>
        <p:spPr>
          <a:xfrm>
            <a:off x="3081413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AFAA1A4F-1535-1EE4-E3C7-A966D2F6A83D}"/>
              </a:ext>
            </a:extLst>
          </p:cNvPr>
          <p:cNvSpPr/>
          <p:nvPr/>
        </p:nvSpPr>
        <p:spPr>
          <a:xfrm>
            <a:off x="3124422" y="306265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94D1A764-76F7-FEAE-9CE4-1A87D31853ED}"/>
              </a:ext>
            </a:extLst>
          </p:cNvPr>
          <p:cNvSpPr/>
          <p:nvPr/>
        </p:nvSpPr>
        <p:spPr>
          <a:xfrm>
            <a:off x="3124422" y="306265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C55BC41F-2FC2-9EB9-4A30-D8C79BC1E957}"/>
              </a:ext>
            </a:extLst>
          </p:cNvPr>
          <p:cNvSpPr/>
          <p:nvPr/>
        </p:nvSpPr>
        <p:spPr>
          <a:xfrm>
            <a:off x="3253450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CF998D11-D9BA-F0B8-A21F-B5A359E8AF72}"/>
              </a:ext>
            </a:extLst>
          </p:cNvPr>
          <p:cNvSpPr/>
          <p:nvPr/>
        </p:nvSpPr>
        <p:spPr>
          <a:xfrm>
            <a:off x="3296459" y="1514511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12F39AA7-0063-97EB-12F2-E229938275E0}"/>
              </a:ext>
            </a:extLst>
          </p:cNvPr>
          <p:cNvSpPr/>
          <p:nvPr/>
        </p:nvSpPr>
        <p:spPr>
          <a:xfrm>
            <a:off x="3296459" y="1514511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7F9661C3-B23F-8029-EA9B-3AAE1EB3A394}"/>
              </a:ext>
            </a:extLst>
          </p:cNvPr>
          <p:cNvSpPr/>
          <p:nvPr/>
        </p:nvSpPr>
        <p:spPr>
          <a:xfrm>
            <a:off x="3253450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4D2E2A0F-DBAE-F4B0-CFE1-1972276A1FE8}"/>
              </a:ext>
            </a:extLst>
          </p:cNvPr>
          <p:cNvSpPr/>
          <p:nvPr/>
        </p:nvSpPr>
        <p:spPr>
          <a:xfrm>
            <a:off x="3253450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CA34666B-EA01-9740-5D54-A9184B587267}"/>
              </a:ext>
            </a:extLst>
          </p:cNvPr>
          <p:cNvSpPr/>
          <p:nvPr/>
        </p:nvSpPr>
        <p:spPr>
          <a:xfrm>
            <a:off x="3296459" y="2890638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6C675FA3-1ADD-5EE2-3297-F588D97564C6}"/>
              </a:ext>
            </a:extLst>
          </p:cNvPr>
          <p:cNvSpPr/>
          <p:nvPr/>
        </p:nvSpPr>
        <p:spPr>
          <a:xfrm>
            <a:off x="3296459" y="2890638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EE51D437-6CC0-1FC4-C891-C129B5C9D4D2}"/>
              </a:ext>
            </a:extLst>
          </p:cNvPr>
          <p:cNvSpPr/>
          <p:nvPr/>
        </p:nvSpPr>
        <p:spPr>
          <a:xfrm>
            <a:off x="3253450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4E7BAE9F-177C-9F3A-29A6-6C07FE16A2A5}"/>
              </a:ext>
            </a:extLst>
          </p:cNvPr>
          <p:cNvSpPr/>
          <p:nvPr/>
        </p:nvSpPr>
        <p:spPr>
          <a:xfrm>
            <a:off x="3296459" y="306265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F14ADFA0-C5FC-D8C8-662D-F2C290CC1476}"/>
              </a:ext>
            </a:extLst>
          </p:cNvPr>
          <p:cNvSpPr/>
          <p:nvPr/>
        </p:nvSpPr>
        <p:spPr>
          <a:xfrm>
            <a:off x="3296459" y="306265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490D5F84-7DCC-C137-AB45-3F75B020D370}"/>
              </a:ext>
            </a:extLst>
          </p:cNvPr>
          <p:cNvSpPr/>
          <p:nvPr/>
        </p:nvSpPr>
        <p:spPr>
          <a:xfrm>
            <a:off x="3425487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EC204C7B-0B71-3F49-FCE3-00E30B444AFA}"/>
              </a:ext>
            </a:extLst>
          </p:cNvPr>
          <p:cNvSpPr/>
          <p:nvPr/>
        </p:nvSpPr>
        <p:spPr>
          <a:xfrm>
            <a:off x="3468496" y="1514511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613FA6E3-BA26-45F0-99C8-532C41931611}"/>
              </a:ext>
            </a:extLst>
          </p:cNvPr>
          <p:cNvSpPr/>
          <p:nvPr/>
        </p:nvSpPr>
        <p:spPr>
          <a:xfrm>
            <a:off x="3468496" y="1514511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3878B1F2-44D4-7B04-C44A-70D2FACDC537}"/>
              </a:ext>
            </a:extLst>
          </p:cNvPr>
          <p:cNvSpPr/>
          <p:nvPr/>
        </p:nvSpPr>
        <p:spPr>
          <a:xfrm>
            <a:off x="3425487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B7628B0C-5D77-E290-14B0-4223179EF1A7}"/>
              </a:ext>
            </a:extLst>
          </p:cNvPr>
          <p:cNvSpPr/>
          <p:nvPr/>
        </p:nvSpPr>
        <p:spPr>
          <a:xfrm>
            <a:off x="3462353" y="1680385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7BBCE8DD-1FFD-0E8F-A625-57F34CE6A369}"/>
              </a:ext>
            </a:extLst>
          </p:cNvPr>
          <p:cNvSpPr/>
          <p:nvPr/>
        </p:nvSpPr>
        <p:spPr>
          <a:xfrm>
            <a:off x="3425487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A02E762E-80A6-9F31-60E6-CD08FE6E3C4E}"/>
              </a:ext>
            </a:extLst>
          </p:cNvPr>
          <p:cNvSpPr/>
          <p:nvPr/>
        </p:nvSpPr>
        <p:spPr>
          <a:xfrm>
            <a:off x="3425487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7D1F3716-0D0F-403A-F4B7-3BC8452218F0}"/>
              </a:ext>
            </a:extLst>
          </p:cNvPr>
          <p:cNvSpPr/>
          <p:nvPr/>
        </p:nvSpPr>
        <p:spPr>
          <a:xfrm>
            <a:off x="3597523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7F5FF75E-5431-9D99-1830-AAD3CC2E663B}"/>
              </a:ext>
            </a:extLst>
          </p:cNvPr>
          <p:cNvSpPr/>
          <p:nvPr/>
        </p:nvSpPr>
        <p:spPr>
          <a:xfrm>
            <a:off x="3597523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30C8AF4B-D5E2-EEB9-A65A-1080E2E8FF8A}"/>
              </a:ext>
            </a:extLst>
          </p:cNvPr>
          <p:cNvSpPr/>
          <p:nvPr/>
        </p:nvSpPr>
        <p:spPr>
          <a:xfrm>
            <a:off x="3640533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9B18ABB5-DC49-CDDA-9CB2-C8A2412F007C}"/>
              </a:ext>
            </a:extLst>
          </p:cNvPr>
          <p:cNvSpPr/>
          <p:nvPr/>
        </p:nvSpPr>
        <p:spPr>
          <a:xfrm>
            <a:off x="3640533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D149B2ED-9D0D-A36A-5986-D0151E740460}"/>
              </a:ext>
            </a:extLst>
          </p:cNvPr>
          <p:cNvSpPr/>
          <p:nvPr/>
        </p:nvSpPr>
        <p:spPr>
          <a:xfrm>
            <a:off x="3597523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087E2316-28FD-142A-EA48-689262E8CBC1}"/>
              </a:ext>
            </a:extLst>
          </p:cNvPr>
          <p:cNvSpPr/>
          <p:nvPr/>
        </p:nvSpPr>
        <p:spPr>
          <a:xfrm>
            <a:off x="3634391" y="2884497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AFE86777-D93A-3B2B-76C3-81486119648A}"/>
              </a:ext>
            </a:extLst>
          </p:cNvPr>
          <p:cNvSpPr/>
          <p:nvPr/>
        </p:nvSpPr>
        <p:spPr>
          <a:xfrm>
            <a:off x="3597523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C1286D62-28B6-1806-58F5-DF3B95352CA5}"/>
              </a:ext>
            </a:extLst>
          </p:cNvPr>
          <p:cNvSpPr/>
          <p:nvPr/>
        </p:nvSpPr>
        <p:spPr>
          <a:xfrm>
            <a:off x="3634391" y="3056513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3ACD1EC9-528C-6F82-99FD-C503699D105E}"/>
              </a:ext>
            </a:extLst>
          </p:cNvPr>
          <p:cNvSpPr/>
          <p:nvPr/>
        </p:nvSpPr>
        <p:spPr>
          <a:xfrm>
            <a:off x="3769560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5431640F-1894-5B30-F935-0E7B5E3C881A}"/>
              </a:ext>
            </a:extLst>
          </p:cNvPr>
          <p:cNvSpPr/>
          <p:nvPr/>
        </p:nvSpPr>
        <p:spPr>
          <a:xfrm>
            <a:off x="3806428" y="1508370"/>
            <a:ext cx="98301" cy="98294"/>
          </a:xfrm>
          <a:custGeom>
            <a:avLst/>
            <a:gdLst>
              <a:gd name="connsiteX0" fmla="*/ 98312 w 98301"/>
              <a:gd name="connsiteY0" fmla="*/ 49155 h 98294"/>
              <a:gd name="connsiteX1" fmla="*/ 49161 w 98301"/>
              <a:gd name="connsiteY1" fmla="*/ 98304 h 98294"/>
              <a:gd name="connsiteX2" fmla="*/ 10 w 98301"/>
              <a:gd name="connsiteY2" fmla="*/ 49155 h 98294"/>
              <a:gd name="connsiteX3" fmla="*/ 49161 w 98301"/>
              <a:gd name="connsiteY3" fmla="*/ 10 h 98294"/>
              <a:gd name="connsiteX4" fmla="*/ 98312 w 98301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5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5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C9A9199B-864F-0342-7F0A-749C779623D7}"/>
              </a:ext>
            </a:extLst>
          </p:cNvPr>
          <p:cNvSpPr/>
          <p:nvPr/>
        </p:nvSpPr>
        <p:spPr>
          <a:xfrm>
            <a:off x="3769560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3C493127-0188-F087-527B-AC1E1D3AD78A}"/>
              </a:ext>
            </a:extLst>
          </p:cNvPr>
          <p:cNvSpPr/>
          <p:nvPr/>
        </p:nvSpPr>
        <p:spPr>
          <a:xfrm>
            <a:off x="3812570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5BE0FBC2-0E7D-BBF2-9827-E10D360703DB}"/>
              </a:ext>
            </a:extLst>
          </p:cNvPr>
          <p:cNvSpPr/>
          <p:nvPr/>
        </p:nvSpPr>
        <p:spPr>
          <a:xfrm>
            <a:off x="3812570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1CA73252-6215-8EB2-D456-06901531B6DA}"/>
              </a:ext>
            </a:extLst>
          </p:cNvPr>
          <p:cNvSpPr/>
          <p:nvPr/>
        </p:nvSpPr>
        <p:spPr>
          <a:xfrm>
            <a:off x="3769560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95659774-947F-7AC6-32E2-A5E77132876A}"/>
              </a:ext>
            </a:extLst>
          </p:cNvPr>
          <p:cNvSpPr/>
          <p:nvPr/>
        </p:nvSpPr>
        <p:spPr>
          <a:xfrm>
            <a:off x="3769560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E7B69C34-E7C3-4EEC-DDEB-2A4E223713CD}"/>
              </a:ext>
            </a:extLst>
          </p:cNvPr>
          <p:cNvSpPr/>
          <p:nvPr/>
        </p:nvSpPr>
        <p:spPr>
          <a:xfrm>
            <a:off x="3769560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906EA72A-79AA-CE31-1F07-2A0EBA74E3B9}"/>
              </a:ext>
            </a:extLst>
          </p:cNvPr>
          <p:cNvSpPr/>
          <p:nvPr/>
        </p:nvSpPr>
        <p:spPr>
          <a:xfrm>
            <a:off x="3806428" y="2196433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FCDA92ED-8AA2-5BF4-F59B-64E8F7713979}"/>
              </a:ext>
            </a:extLst>
          </p:cNvPr>
          <p:cNvSpPr/>
          <p:nvPr/>
        </p:nvSpPr>
        <p:spPr>
          <a:xfrm>
            <a:off x="3769560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A6947590-0CF1-5AA7-5B43-52473ABC66A2}"/>
              </a:ext>
            </a:extLst>
          </p:cNvPr>
          <p:cNvSpPr/>
          <p:nvPr/>
        </p:nvSpPr>
        <p:spPr>
          <a:xfrm>
            <a:off x="3806428" y="2368450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0E6E935A-05AB-2DF8-48ED-3A00E2CAE422}"/>
              </a:ext>
            </a:extLst>
          </p:cNvPr>
          <p:cNvSpPr/>
          <p:nvPr/>
        </p:nvSpPr>
        <p:spPr>
          <a:xfrm>
            <a:off x="3769560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C724868E-D4E7-EBE8-F1CD-ADF35998A4D2}"/>
              </a:ext>
            </a:extLst>
          </p:cNvPr>
          <p:cNvSpPr/>
          <p:nvPr/>
        </p:nvSpPr>
        <p:spPr>
          <a:xfrm>
            <a:off x="3769560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B9079ADC-BDF8-513E-2536-559E76DC885E}"/>
              </a:ext>
            </a:extLst>
          </p:cNvPr>
          <p:cNvSpPr/>
          <p:nvPr/>
        </p:nvSpPr>
        <p:spPr>
          <a:xfrm>
            <a:off x="3806428" y="2712481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1C812CEF-AD1F-745C-0F21-5FE0D628A8CA}"/>
              </a:ext>
            </a:extLst>
          </p:cNvPr>
          <p:cNvSpPr/>
          <p:nvPr/>
        </p:nvSpPr>
        <p:spPr>
          <a:xfrm>
            <a:off x="3769560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FEC685EC-AF02-EA30-D36A-56344B0384AD}"/>
              </a:ext>
            </a:extLst>
          </p:cNvPr>
          <p:cNvSpPr/>
          <p:nvPr/>
        </p:nvSpPr>
        <p:spPr>
          <a:xfrm>
            <a:off x="3769560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E113872B-D96C-DA2D-CA49-9619A5BF2C08}"/>
              </a:ext>
            </a:extLst>
          </p:cNvPr>
          <p:cNvSpPr/>
          <p:nvPr/>
        </p:nvSpPr>
        <p:spPr>
          <a:xfrm>
            <a:off x="3806428" y="3056513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A3BB7D31-9979-FBE1-688D-F7BE65ECF759}"/>
              </a:ext>
            </a:extLst>
          </p:cNvPr>
          <p:cNvSpPr/>
          <p:nvPr/>
        </p:nvSpPr>
        <p:spPr>
          <a:xfrm>
            <a:off x="3941597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9F57EB8C-0FD4-E457-15EC-64420DE72000}"/>
              </a:ext>
            </a:extLst>
          </p:cNvPr>
          <p:cNvSpPr/>
          <p:nvPr/>
        </p:nvSpPr>
        <p:spPr>
          <a:xfrm>
            <a:off x="3978465" y="1680385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98600596-9F36-FC08-5E11-FBF3DAA46626}"/>
              </a:ext>
            </a:extLst>
          </p:cNvPr>
          <p:cNvSpPr/>
          <p:nvPr/>
        </p:nvSpPr>
        <p:spPr>
          <a:xfrm>
            <a:off x="3941597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F2AE5376-B8F8-1A30-42F5-3CBFAD0D28C6}"/>
              </a:ext>
            </a:extLst>
          </p:cNvPr>
          <p:cNvSpPr/>
          <p:nvPr/>
        </p:nvSpPr>
        <p:spPr>
          <a:xfrm>
            <a:off x="3984607" y="1858543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F07886B2-CFC4-F1EA-FFDB-3028BBDCA50A}"/>
              </a:ext>
            </a:extLst>
          </p:cNvPr>
          <p:cNvSpPr/>
          <p:nvPr/>
        </p:nvSpPr>
        <p:spPr>
          <a:xfrm>
            <a:off x="3984607" y="1858543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A51A1652-3815-73CD-CB85-EDA56F431DD3}"/>
              </a:ext>
            </a:extLst>
          </p:cNvPr>
          <p:cNvSpPr/>
          <p:nvPr/>
        </p:nvSpPr>
        <p:spPr>
          <a:xfrm>
            <a:off x="3941597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2D184B5F-D1F3-E7E0-C52E-076E85F76BAF}"/>
              </a:ext>
            </a:extLst>
          </p:cNvPr>
          <p:cNvSpPr/>
          <p:nvPr/>
        </p:nvSpPr>
        <p:spPr>
          <a:xfrm>
            <a:off x="3984607" y="203055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5D84D7D5-A16F-4287-D40A-813CA16D4D6E}"/>
              </a:ext>
            </a:extLst>
          </p:cNvPr>
          <p:cNvSpPr/>
          <p:nvPr/>
        </p:nvSpPr>
        <p:spPr>
          <a:xfrm>
            <a:off x="3984607" y="203055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86C7124F-5512-9CCD-89BE-7DF64F770810}"/>
              </a:ext>
            </a:extLst>
          </p:cNvPr>
          <p:cNvSpPr/>
          <p:nvPr/>
        </p:nvSpPr>
        <p:spPr>
          <a:xfrm>
            <a:off x="3941597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A1C5647A-FF3C-53BC-A80E-7E79EE570D13}"/>
              </a:ext>
            </a:extLst>
          </p:cNvPr>
          <p:cNvSpPr/>
          <p:nvPr/>
        </p:nvSpPr>
        <p:spPr>
          <a:xfrm>
            <a:off x="3941597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C6A7E810-C23B-6B4C-CC6D-3C5BD7F91FB3}"/>
              </a:ext>
            </a:extLst>
          </p:cNvPr>
          <p:cNvSpPr/>
          <p:nvPr/>
        </p:nvSpPr>
        <p:spPr>
          <a:xfrm>
            <a:off x="3984607" y="2374591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0E699E96-3066-2421-6D23-2579035066BA}"/>
              </a:ext>
            </a:extLst>
          </p:cNvPr>
          <p:cNvSpPr/>
          <p:nvPr/>
        </p:nvSpPr>
        <p:spPr>
          <a:xfrm>
            <a:off x="3984607" y="2374591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6C52A363-C973-CE7E-DD68-A9B887D63FA3}"/>
              </a:ext>
            </a:extLst>
          </p:cNvPr>
          <p:cNvSpPr/>
          <p:nvPr/>
        </p:nvSpPr>
        <p:spPr>
          <a:xfrm>
            <a:off x="3941597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9C455F33-B040-2180-E289-198EB5091B1D}"/>
              </a:ext>
            </a:extLst>
          </p:cNvPr>
          <p:cNvSpPr/>
          <p:nvPr/>
        </p:nvSpPr>
        <p:spPr>
          <a:xfrm>
            <a:off x="3941597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0F0E2978-88AC-11B4-F0FC-07047B1E5973}"/>
              </a:ext>
            </a:extLst>
          </p:cNvPr>
          <p:cNvSpPr/>
          <p:nvPr/>
        </p:nvSpPr>
        <p:spPr>
          <a:xfrm>
            <a:off x="3978465" y="2712481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3B843A5E-F8A4-B484-74B6-BB79EFCCCADB}"/>
              </a:ext>
            </a:extLst>
          </p:cNvPr>
          <p:cNvSpPr/>
          <p:nvPr/>
        </p:nvSpPr>
        <p:spPr>
          <a:xfrm>
            <a:off x="3941597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4D26FC45-888E-BE43-B55B-D62D773C73BD}"/>
              </a:ext>
            </a:extLst>
          </p:cNvPr>
          <p:cNvSpPr/>
          <p:nvPr/>
        </p:nvSpPr>
        <p:spPr>
          <a:xfrm>
            <a:off x="3978465" y="2884497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A53697C3-7253-0789-197E-168C8D7A8FC9}"/>
              </a:ext>
            </a:extLst>
          </p:cNvPr>
          <p:cNvSpPr/>
          <p:nvPr/>
        </p:nvSpPr>
        <p:spPr>
          <a:xfrm>
            <a:off x="4279474" y="1462890"/>
            <a:ext cx="1393545" cy="1737394"/>
          </a:xfrm>
          <a:custGeom>
            <a:avLst/>
            <a:gdLst>
              <a:gd name="connsiteX0" fmla="*/ 0 w 1393545"/>
              <a:gd name="connsiteY0" fmla="*/ 0 h 1737394"/>
              <a:gd name="connsiteX1" fmla="*/ 1393546 w 1393545"/>
              <a:gd name="connsiteY1" fmla="*/ 0 h 1737394"/>
              <a:gd name="connsiteX2" fmla="*/ 1393546 w 1393545"/>
              <a:gd name="connsiteY2" fmla="*/ 1737394 h 1737394"/>
              <a:gd name="connsiteX3" fmla="*/ 0 w 1393545"/>
              <a:gd name="connsiteY3" fmla="*/ 1737394 h 173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545" h="1737394">
                <a:moveTo>
                  <a:pt x="0" y="0"/>
                </a:moveTo>
                <a:lnTo>
                  <a:pt x="1393546" y="0"/>
                </a:lnTo>
                <a:lnTo>
                  <a:pt x="1393546" y="1737394"/>
                </a:lnTo>
                <a:lnTo>
                  <a:pt x="0" y="1737394"/>
                </a:lnTo>
                <a:close/>
              </a:path>
            </a:pathLst>
          </a:custGeom>
          <a:solidFill>
            <a:srgbClr val="FFFFFF"/>
          </a:solidFill>
          <a:ln w="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0E848D17-9D4C-A3A3-42A6-95AB0AE17A3B}"/>
              </a:ext>
            </a:extLst>
          </p:cNvPr>
          <p:cNvSpPr/>
          <p:nvPr/>
        </p:nvSpPr>
        <p:spPr>
          <a:xfrm>
            <a:off x="4288092" y="164352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34D567E6-2F08-730A-D375-A0A1B051E8E6}"/>
              </a:ext>
            </a:extLst>
          </p:cNvPr>
          <p:cNvSpPr/>
          <p:nvPr/>
        </p:nvSpPr>
        <p:spPr>
          <a:xfrm>
            <a:off x="4324960" y="1680385"/>
            <a:ext cx="98307" cy="98294"/>
          </a:xfrm>
          <a:custGeom>
            <a:avLst/>
            <a:gdLst>
              <a:gd name="connsiteX0" fmla="*/ 98317 w 98307"/>
              <a:gd name="connsiteY0" fmla="*/ 49156 h 98294"/>
              <a:gd name="connsiteX1" fmla="*/ 49162 w 98307"/>
              <a:gd name="connsiteY1" fmla="*/ 98304 h 98294"/>
              <a:gd name="connsiteX2" fmla="*/ 10 w 98307"/>
              <a:gd name="connsiteY2" fmla="*/ 49156 h 98294"/>
              <a:gd name="connsiteX3" fmla="*/ 49162 w 98307"/>
              <a:gd name="connsiteY3" fmla="*/ 10 h 98294"/>
              <a:gd name="connsiteX4" fmla="*/ 98317 w 98307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6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B7512E4E-938D-0945-C13E-B72F41A9A91C}"/>
              </a:ext>
            </a:extLst>
          </p:cNvPr>
          <p:cNvSpPr/>
          <p:nvPr/>
        </p:nvSpPr>
        <p:spPr>
          <a:xfrm>
            <a:off x="4288092" y="1815539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09486EC5-CC45-CC98-1176-3713028E6604}"/>
              </a:ext>
            </a:extLst>
          </p:cNvPr>
          <p:cNvSpPr/>
          <p:nvPr/>
        </p:nvSpPr>
        <p:spPr>
          <a:xfrm>
            <a:off x="4324960" y="1852401"/>
            <a:ext cx="98307" cy="98294"/>
          </a:xfrm>
          <a:custGeom>
            <a:avLst/>
            <a:gdLst>
              <a:gd name="connsiteX0" fmla="*/ 98317 w 98307"/>
              <a:gd name="connsiteY0" fmla="*/ 49156 h 98294"/>
              <a:gd name="connsiteX1" fmla="*/ 49162 w 98307"/>
              <a:gd name="connsiteY1" fmla="*/ 98304 h 98294"/>
              <a:gd name="connsiteX2" fmla="*/ 10 w 98307"/>
              <a:gd name="connsiteY2" fmla="*/ 49156 h 98294"/>
              <a:gd name="connsiteX3" fmla="*/ 49162 w 98307"/>
              <a:gd name="connsiteY3" fmla="*/ 10 h 98294"/>
              <a:gd name="connsiteX4" fmla="*/ 98317 w 98307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6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EA40E357-2B61-80E0-B449-FB8DA7D61DF9}"/>
              </a:ext>
            </a:extLst>
          </p:cNvPr>
          <p:cNvSpPr/>
          <p:nvPr/>
        </p:nvSpPr>
        <p:spPr>
          <a:xfrm>
            <a:off x="4288092" y="198755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012E7F68-1290-97A9-104D-C7D270F7065D}"/>
              </a:ext>
            </a:extLst>
          </p:cNvPr>
          <p:cNvSpPr/>
          <p:nvPr/>
        </p:nvSpPr>
        <p:spPr>
          <a:xfrm>
            <a:off x="4331102" y="2030559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30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30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BD1CE24F-60D8-2EC4-1635-28B0CF01E8AF}"/>
              </a:ext>
            </a:extLst>
          </p:cNvPr>
          <p:cNvSpPr/>
          <p:nvPr/>
        </p:nvSpPr>
        <p:spPr>
          <a:xfrm>
            <a:off x="4331102" y="2030559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30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30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71826529-8D45-627C-6BBC-D63479A5B609}"/>
              </a:ext>
            </a:extLst>
          </p:cNvPr>
          <p:cNvSpPr/>
          <p:nvPr/>
        </p:nvSpPr>
        <p:spPr>
          <a:xfrm>
            <a:off x="4288092" y="2159571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47C02ACB-1529-DAF6-2CD0-471B34F124E6}"/>
              </a:ext>
            </a:extLst>
          </p:cNvPr>
          <p:cNvSpPr/>
          <p:nvPr/>
        </p:nvSpPr>
        <p:spPr>
          <a:xfrm>
            <a:off x="4331102" y="2202575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30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30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3" name="Freeform: Shape 242">
            <a:extLst>
              <a:ext uri="{FF2B5EF4-FFF2-40B4-BE49-F238E27FC236}">
                <a16:creationId xmlns:a16="http://schemas.microsoft.com/office/drawing/2014/main" id="{E7F9AFC8-74B2-8D6A-150C-01D43DCC9A49}"/>
              </a:ext>
            </a:extLst>
          </p:cNvPr>
          <p:cNvSpPr/>
          <p:nvPr/>
        </p:nvSpPr>
        <p:spPr>
          <a:xfrm>
            <a:off x="4331102" y="2202575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30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30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17C00D3B-598D-5652-3936-3E7F7D7EE621}"/>
              </a:ext>
            </a:extLst>
          </p:cNvPr>
          <p:cNvSpPr/>
          <p:nvPr/>
        </p:nvSpPr>
        <p:spPr>
          <a:xfrm>
            <a:off x="4288092" y="2331587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8AFAD9AF-CC5F-924E-30DF-36A9D58654E6}"/>
              </a:ext>
            </a:extLst>
          </p:cNvPr>
          <p:cNvSpPr/>
          <p:nvPr/>
        </p:nvSpPr>
        <p:spPr>
          <a:xfrm>
            <a:off x="4324960" y="2368450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63F42CB2-4BE5-0F67-5CCE-3B8E23D1A23B}"/>
              </a:ext>
            </a:extLst>
          </p:cNvPr>
          <p:cNvSpPr/>
          <p:nvPr/>
        </p:nvSpPr>
        <p:spPr>
          <a:xfrm>
            <a:off x="4288092" y="250360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BFE5BFDF-5C80-DD36-758A-BF315FA2549F}"/>
              </a:ext>
            </a:extLst>
          </p:cNvPr>
          <p:cNvSpPr/>
          <p:nvPr/>
        </p:nvSpPr>
        <p:spPr>
          <a:xfrm>
            <a:off x="4324960" y="2540466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895BCECB-278B-2429-D0A7-F5CF5493D064}"/>
              </a:ext>
            </a:extLst>
          </p:cNvPr>
          <p:cNvSpPr/>
          <p:nvPr/>
        </p:nvSpPr>
        <p:spPr>
          <a:xfrm>
            <a:off x="4288092" y="2675618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77C3D224-1C5D-1F8D-4647-57C78B95FEB0}"/>
              </a:ext>
            </a:extLst>
          </p:cNvPr>
          <p:cNvSpPr/>
          <p:nvPr/>
        </p:nvSpPr>
        <p:spPr>
          <a:xfrm>
            <a:off x="4331102" y="2718622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30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30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F1C1CA5B-DBCE-3E63-930F-F6D25C031E68}"/>
              </a:ext>
            </a:extLst>
          </p:cNvPr>
          <p:cNvSpPr/>
          <p:nvPr/>
        </p:nvSpPr>
        <p:spPr>
          <a:xfrm>
            <a:off x="4331102" y="2718622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30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30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81A225A7-5A33-1D33-749B-1D67811B01CE}"/>
              </a:ext>
            </a:extLst>
          </p:cNvPr>
          <p:cNvSpPr/>
          <p:nvPr/>
        </p:nvSpPr>
        <p:spPr>
          <a:xfrm>
            <a:off x="4288092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0AD63496-1DDA-3E9D-454B-E733874A287B}"/>
              </a:ext>
            </a:extLst>
          </p:cNvPr>
          <p:cNvSpPr/>
          <p:nvPr/>
        </p:nvSpPr>
        <p:spPr>
          <a:xfrm>
            <a:off x="4460131" y="1471507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F624AEF1-20AB-36F9-C90E-9E14533F9840}"/>
              </a:ext>
            </a:extLst>
          </p:cNvPr>
          <p:cNvSpPr/>
          <p:nvPr/>
        </p:nvSpPr>
        <p:spPr>
          <a:xfrm>
            <a:off x="4503141" y="1514511"/>
            <a:ext cx="86019" cy="86008"/>
          </a:xfrm>
          <a:custGeom>
            <a:avLst/>
            <a:gdLst>
              <a:gd name="connsiteX0" fmla="*/ 10 w 86019"/>
              <a:gd name="connsiteY0" fmla="*/ 10 h 86008"/>
              <a:gd name="connsiteX1" fmla="*/ 86029 w 86019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98EADA55-01B6-17A0-77AC-42FA623C664C}"/>
              </a:ext>
            </a:extLst>
          </p:cNvPr>
          <p:cNvSpPr/>
          <p:nvPr/>
        </p:nvSpPr>
        <p:spPr>
          <a:xfrm>
            <a:off x="4503141" y="1514511"/>
            <a:ext cx="86019" cy="86008"/>
          </a:xfrm>
          <a:custGeom>
            <a:avLst/>
            <a:gdLst>
              <a:gd name="connsiteX0" fmla="*/ 10 w 86019"/>
              <a:gd name="connsiteY0" fmla="*/ 86018 h 86008"/>
              <a:gd name="connsiteX1" fmla="*/ 86029 w 86019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F859C16C-4D2E-B888-6651-DB4ECA43799D}"/>
              </a:ext>
            </a:extLst>
          </p:cNvPr>
          <p:cNvSpPr/>
          <p:nvPr/>
        </p:nvSpPr>
        <p:spPr>
          <a:xfrm>
            <a:off x="4460131" y="164352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6F9B6ACE-45BD-DCF0-A4AA-7B9B7D277F41}"/>
              </a:ext>
            </a:extLst>
          </p:cNvPr>
          <p:cNvSpPr/>
          <p:nvPr/>
        </p:nvSpPr>
        <p:spPr>
          <a:xfrm>
            <a:off x="4496998" y="1680385"/>
            <a:ext cx="98307" cy="98294"/>
          </a:xfrm>
          <a:custGeom>
            <a:avLst/>
            <a:gdLst>
              <a:gd name="connsiteX0" fmla="*/ 98317 w 98307"/>
              <a:gd name="connsiteY0" fmla="*/ 49156 h 98294"/>
              <a:gd name="connsiteX1" fmla="*/ 49162 w 98307"/>
              <a:gd name="connsiteY1" fmla="*/ 98304 h 98294"/>
              <a:gd name="connsiteX2" fmla="*/ 10 w 98307"/>
              <a:gd name="connsiteY2" fmla="*/ 49156 h 98294"/>
              <a:gd name="connsiteX3" fmla="*/ 49162 w 98307"/>
              <a:gd name="connsiteY3" fmla="*/ 10 h 98294"/>
              <a:gd name="connsiteX4" fmla="*/ 98317 w 98307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6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1" name="Freeform: Shape 320">
            <a:extLst>
              <a:ext uri="{FF2B5EF4-FFF2-40B4-BE49-F238E27FC236}">
                <a16:creationId xmlns:a16="http://schemas.microsoft.com/office/drawing/2014/main" id="{6F1C937A-0C67-69CD-ECFC-F64A8AB64D95}"/>
              </a:ext>
            </a:extLst>
          </p:cNvPr>
          <p:cNvSpPr/>
          <p:nvPr/>
        </p:nvSpPr>
        <p:spPr>
          <a:xfrm>
            <a:off x="4460131" y="1815539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2" name="Freeform: Shape 321">
            <a:extLst>
              <a:ext uri="{FF2B5EF4-FFF2-40B4-BE49-F238E27FC236}">
                <a16:creationId xmlns:a16="http://schemas.microsoft.com/office/drawing/2014/main" id="{0D7961FC-8771-4339-2D03-5E1817912898}"/>
              </a:ext>
            </a:extLst>
          </p:cNvPr>
          <p:cNvSpPr/>
          <p:nvPr/>
        </p:nvSpPr>
        <p:spPr>
          <a:xfrm>
            <a:off x="4503141" y="1858543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3" name="Freeform: Shape 322">
            <a:extLst>
              <a:ext uri="{FF2B5EF4-FFF2-40B4-BE49-F238E27FC236}">
                <a16:creationId xmlns:a16="http://schemas.microsoft.com/office/drawing/2014/main" id="{827EE00F-8817-80FA-E66A-A7FE5D8A0238}"/>
              </a:ext>
            </a:extLst>
          </p:cNvPr>
          <p:cNvSpPr/>
          <p:nvPr/>
        </p:nvSpPr>
        <p:spPr>
          <a:xfrm>
            <a:off x="4503141" y="1858543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5" name="Freeform: Shape 324">
            <a:extLst>
              <a:ext uri="{FF2B5EF4-FFF2-40B4-BE49-F238E27FC236}">
                <a16:creationId xmlns:a16="http://schemas.microsoft.com/office/drawing/2014/main" id="{8C2F8748-2481-4512-79AF-FC8D95E0AC46}"/>
              </a:ext>
            </a:extLst>
          </p:cNvPr>
          <p:cNvSpPr/>
          <p:nvPr/>
        </p:nvSpPr>
        <p:spPr>
          <a:xfrm>
            <a:off x="4460131" y="198755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6" name="Freeform: Shape 325">
            <a:extLst>
              <a:ext uri="{FF2B5EF4-FFF2-40B4-BE49-F238E27FC236}">
                <a16:creationId xmlns:a16="http://schemas.microsoft.com/office/drawing/2014/main" id="{E3390C72-BA9D-C2C5-0718-082CF40EC0A3}"/>
              </a:ext>
            </a:extLst>
          </p:cNvPr>
          <p:cNvSpPr/>
          <p:nvPr/>
        </p:nvSpPr>
        <p:spPr>
          <a:xfrm>
            <a:off x="4496998" y="2024417"/>
            <a:ext cx="98307" cy="98294"/>
          </a:xfrm>
          <a:custGeom>
            <a:avLst/>
            <a:gdLst>
              <a:gd name="connsiteX0" fmla="*/ 98317 w 98307"/>
              <a:gd name="connsiteY0" fmla="*/ 49156 h 98294"/>
              <a:gd name="connsiteX1" fmla="*/ 49162 w 98307"/>
              <a:gd name="connsiteY1" fmla="*/ 98304 h 98294"/>
              <a:gd name="connsiteX2" fmla="*/ 10 w 98307"/>
              <a:gd name="connsiteY2" fmla="*/ 49156 h 98294"/>
              <a:gd name="connsiteX3" fmla="*/ 49162 w 98307"/>
              <a:gd name="connsiteY3" fmla="*/ 10 h 98294"/>
              <a:gd name="connsiteX4" fmla="*/ 98317 w 98307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6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9475A313-2587-61DA-A74D-283CC0B4F20D}"/>
              </a:ext>
            </a:extLst>
          </p:cNvPr>
          <p:cNvSpPr/>
          <p:nvPr/>
        </p:nvSpPr>
        <p:spPr>
          <a:xfrm>
            <a:off x="4460131" y="2159571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8" name="Freeform: Shape 327">
            <a:extLst>
              <a:ext uri="{FF2B5EF4-FFF2-40B4-BE49-F238E27FC236}">
                <a16:creationId xmlns:a16="http://schemas.microsoft.com/office/drawing/2014/main" id="{36D8327B-4970-EA52-23F0-0DC1A4377649}"/>
              </a:ext>
            </a:extLst>
          </p:cNvPr>
          <p:cNvSpPr/>
          <p:nvPr/>
        </p:nvSpPr>
        <p:spPr>
          <a:xfrm>
            <a:off x="4460131" y="2331587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9" name="Freeform: Shape 328">
            <a:extLst>
              <a:ext uri="{FF2B5EF4-FFF2-40B4-BE49-F238E27FC236}">
                <a16:creationId xmlns:a16="http://schemas.microsoft.com/office/drawing/2014/main" id="{C0DC04AE-A614-F364-77A8-80EEACFCE18E}"/>
              </a:ext>
            </a:extLst>
          </p:cNvPr>
          <p:cNvSpPr/>
          <p:nvPr/>
        </p:nvSpPr>
        <p:spPr>
          <a:xfrm>
            <a:off x="4496998" y="2368450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95B04444-4408-1E19-2D3D-AA1FE8479322}"/>
              </a:ext>
            </a:extLst>
          </p:cNvPr>
          <p:cNvSpPr/>
          <p:nvPr/>
        </p:nvSpPr>
        <p:spPr>
          <a:xfrm>
            <a:off x="4460131" y="250360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1" name="Freeform: Shape 330">
            <a:extLst>
              <a:ext uri="{FF2B5EF4-FFF2-40B4-BE49-F238E27FC236}">
                <a16:creationId xmlns:a16="http://schemas.microsoft.com/office/drawing/2014/main" id="{3C126298-C19A-D071-CF6D-138FC49DC844}"/>
              </a:ext>
            </a:extLst>
          </p:cNvPr>
          <p:cNvSpPr/>
          <p:nvPr/>
        </p:nvSpPr>
        <p:spPr>
          <a:xfrm>
            <a:off x="4496998" y="2540466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2" name="Freeform: Shape 331">
            <a:extLst>
              <a:ext uri="{FF2B5EF4-FFF2-40B4-BE49-F238E27FC236}">
                <a16:creationId xmlns:a16="http://schemas.microsoft.com/office/drawing/2014/main" id="{D90DDFE0-E991-EB66-26B3-9F21D3C4080C}"/>
              </a:ext>
            </a:extLst>
          </p:cNvPr>
          <p:cNvSpPr/>
          <p:nvPr/>
        </p:nvSpPr>
        <p:spPr>
          <a:xfrm>
            <a:off x="4460131" y="2675618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9D4DBBEF-C9FF-C0BE-0730-8734F014F35F}"/>
              </a:ext>
            </a:extLst>
          </p:cNvPr>
          <p:cNvSpPr/>
          <p:nvPr/>
        </p:nvSpPr>
        <p:spPr>
          <a:xfrm>
            <a:off x="4460131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1F977AE8-ECF8-C31A-1A00-9ABDD02299C0}"/>
              </a:ext>
            </a:extLst>
          </p:cNvPr>
          <p:cNvSpPr/>
          <p:nvPr/>
        </p:nvSpPr>
        <p:spPr>
          <a:xfrm>
            <a:off x="4496998" y="2884497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5" name="Freeform: Shape 334">
            <a:extLst>
              <a:ext uri="{FF2B5EF4-FFF2-40B4-BE49-F238E27FC236}">
                <a16:creationId xmlns:a16="http://schemas.microsoft.com/office/drawing/2014/main" id="{FB6F2F6D-22D0-ED3A-D13B-08F5AE4183FD}"/>
              </a:ext>
            </a:extLst>
          </p:cNvPr>
          <p:cNvSpPr/>
          <p:nvPr/>
        </p:nvSpPr>
        <p:spPr>
          <a:xfrm>
            <a:off x="4460131" y="301965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6" name="Freeform: Shape 335">
            <a:extLst>
              <a:ext uri="{FF2B5EF4-FFF2-40B4-BE49-F238E27FC236}">
                <a16:creationId xmlns:a16="http://schemas.microsoft.com/office/drawing/2014/main" id="{8CAEFECA-BD7B-7209-A1EE-ACA4D3F76E5E}"/>
              </a:ext>
            </a:extLst>
          </p:cNvPr>
          <p:cNvSpPr/>
          <p:nvPr/>
        </p:nvSpPr>
        <p:spPr>
          <a:xfrm>
            <a:off x="4496998" y="3056513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7" name="Freeform: Shape 336">
            <a:extLst>
              <a:ext uri="{FF2B5EF4-FFF2-40B4-BE49-F238E27FC236}">
                <a16:creationId xmlns:a16="http://schemas.microsoft.com/office/drawing/2014/main" id="{C2981C22-155F-5D85-05A7-B37FC59ACCD0}"/>
              </a:ext>
            </a:extLst>
          </p:cNvPr>
          <p:cNvSpPr/>
          <p:nvPr/>
        </p:nvSpPr>
        <p:spPr>
          <a:xfrm>
            <a:off x="4632170" y="1471507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2F0C59AD-3ED1-0F69-E044-6F523CBE97CA}"/>
              </a:ext>
            </a:extLst>
          </p:cNvPr>
          <p:cNvSpPr/>
          <p:nvPr/>
        </p:nvSpPr>
        <p:spPr>
          <a:xfrm>
            <a:off x="4669036" y="1508370"/>
            <a:ext cx="98307" cy="98294"/>
          </a:xfrm>
          <a:custGeom>
            <a:avLst/>
            <a:gdLst>
              <a:gd name="connsiteX0" fmla="*/ 98317 w 98307"/>
              <a:gd name="connsiteY0" fmla="*/ 49155 h 98294"/>
              <a:gd name="connsiteX1" fmla="*/ 49162 w 98307"/>
              <a:gd name="connsiteY1" fmla="*/ 98304 h 98294"/>
              <a:gd name="connsiteX2" fmla="*/ 10 w 98307"/>
              <a:gd name="connsiteY2" fmla="*/ 49155 h 98294"/>
              <a:gd name="connsiteX3" fmla="*/ 49162 w 98307"/>
              <a:gd name="connsiteY3" fmla="*/ 10 h 98294"/>
              <a:gd name="connsiteX4" fmla="*/ 98317 w 98307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5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5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9" name="Freeform: Shape 338">
            <a:extLst>
              <a:ext uri="{FF2B5EF4-FFF2-40B4-BE49-F238E27FC236}">
                <a16:creationId xmlns:a16="http://schemas.microsoft.com/office/drawing/2014/main" id="{757A6B25-0E6A-32F8-1DC6-468746F327A5}"/>
              </a:ext>
            </a:extLst>
          </p:cNvPr>
          <p:cNvSpPr/>
          <p:nvPr/>
        </p:nvSpPr>
        <p:spPr>
          <a:xfrm>
            <a:off x="4632170" y="164352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0" name="Freeform: Shape 339">
            <a:extLst>
              <a:ext uri="{FF2B5EF4-FFF2-40B4-BE49-F238E27FC236}">
                <a16:creationId xmlns:a16="http://schemas.microsoft.com/office/drawing/2014/main" id="{70F90A20-6F6A-3554-1D69-A4E7996BA636}"/>
              </a:ext>
            </a:extLst>
          </p:cNvPr>
          <p:cNvSpPr/>
          <p:nvPr/>
        </p:nvSpPr>
        <p:spPr>
          <a:xfrm>
            <a:off x="4632170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1" name="Freeform: Shape 340">
            <a:extLst>
              <a:ext uri="{FF2B5EF4-FFF2-40B4-BE49-F238E27FC236}">
                <a16:creationId xmlns:a16="http://schemas.microsoft.com/office/drawing/2014/main" id="{6DDE81DD-FA15-C8EC-1EBB-52D17156BC9F}"/>
              </a:ext>
            </a:extLst>
          </p:cNvPr>
          <p:cNvSpPr/>
          <p:nvPr/>
        </p:nvSpPr>
        <p:spPr>
          <a:xfrm>
            <a:off x="4669036" y="2884497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2" name="Freeform: Shape 341">
            <a:extLst>
              <a:ext uri="{FF2B5EF4-FFF2-40B4-BE49-F238E27FC236}">
                <a16:creationId xmlns:a16="http://schemas.microsoft.com/office/drawing/2014/main" id="{AB3CE354-877D-8C96-2215-A974845F3940}"/>
              </a:ext>
            </a:extLst>
          </p:cNvPr>
          <p:cNvSpPr/>
          <p:nvPr/>
        </p:nvSpPr>
        <p:spPr>
          <a:xfrm>
            <a:off x="4632170" y="301965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3" name="Freeform: Shape 342">
            <a:extLst>
              <a:ext uri="{FF2B5EF4-FFF2-40B4-BE49-F238E27FC236}">
                <a16:creationId xmlns:a16="http://schemas.microsoft.com/office/drawing/2014/main" id="{6FCBD4EB-308E-D52D-DAD3-AE28CABD3E35}"/>
              </a:ext>
            </a:extLst>
          </p:cNvPr>
          <p:cNvSpPr/>
          <p:nvPr/>
        </p:nvSpPr>
        <p:spPr>
          <a:xfrm>
            <a:off x="4669036" y="3056513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4" name="Freeform: Shape 343">
            <a:extLst>
              <a:ext uri="{FF2B5EF4-FFF2-40B4-BE49-F238E27FC236}">
                <a16:creationId xmlns:a16="http://schemas.microsoft.com/office/drawing/2014/main" id="{D6A5DD43-C420-817E-C57F-5E6E0A83D8D1}"/>
              </a:ext>
            </a:extLst>
          </p:cNvPr>
          <p:cNvSpPr/>
          <p:nvPr/>
        </p:nvSpPr>
        <p:spPr>
          <a:xfrm>
            <a:off x="4804208" y="1471507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5" name="Freeform: Shape 344">
            <a:extLst>
              <a:ext uri="{FF2B5EF4-FFF2-40B4-BE49-F238E27FC236}">
                <a16:creationId xmlns:a16="http://schemas.microsoft.com/office/drawing/2014/main" id="{66C0511C-D990-00F7-E49D-BAF1C2BDFEA4}"/>
              </a:ext>
            </a:extLst>
          </p:cNvPr>
          <p:cNvSpPr/>
          <p:nvPr/>
        </p:nvSpPr>
        <p:spPr>
          <a:xfrm>
            <a:off x="4804208" y="164352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6" name="Freeform: Shape 345">
            <a:extLst>
              <a:ext uri="{FF2B5EF4-FFF2-40B4-BE49-F238E27FC236}">
                <a16:creationId xmlns:a16="http://schemas.microsoft.com/office/drawing/2014/main" id="{844C0259-17E2-E0E9-3194-21CC2F6B3B9F}"/>
              </a:ext>
            </a:extLst>
          </p:cNvPr>
          <p:cNvSpPr/>
          <p:nvPr/>
        </p:nvSpPr>
        <p:spPr>
          <a:xfrm>
            <a:off x="4841075" y="1680385"/>
            <a:ext cx="98307" cy="98294"/>
          </a:xfrm>
          <a:custGeom>
            <a:avLst/>
            <a:gdLst>
              <a:gd name="connsiteX0" fmla="*/ 98317 w 98307"/>
              <a:gd name="connsiteY0" fmla="*/ 49156 h 98294"/>
              <a:gd name="connsiteX1" fmla="*/ 49162 w 98307"/>
              <a:gd name="connsiteY1" fmla="*/ 98304 h 98294"/>
              <a:gd name="connsiteX2" fmla="*/ 10 w 98307"/>
              <a:gd name="connsiteY2" fmla="*/ 49156 h 98294"/>
              <a:gd name="connsiteX3" fmla="*/ 49162 w 98307"/>
              <a:gd name="connsiteY3" fmla="*/ 10 h 98294"/>
              <a:gd name="connsiteX4" fmla="*/ 98317 w 98307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6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7" name="Freeform: Shape 346">
            <a:extLst>
              <a:ext uri="{FF2B5EF4-FFF2-40B4-BE49-F238E27FC236}">
                <a16:creationId xmlns:a16="http://schemas.microsoft.com/office/drawing/2014/main" id="{84B7B5B2-F502-5616-0A20-873268377361}"/>
              </a:ext>
            </a:extLst>
          </p:cNvPr>
          <p:cNvSpPr/>
          <p:nvPr/>
        </p:nvSpPr>
        <p:spPr>
          <a:xfrm>
            <a:off x="4804208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8" name="Freeform: Shape 347">
            <a:extLst>
              <a:ext uri="{FF2B5EF4-FFF2-40B4-BE49-F238E27FC236}">
                <a16:creationId xmlns:a16="http://schemas.microsoft.com/office/drawing/2014/main" id="{92F9FF60-7843-36C2-F643-F4C9E2A2B9B7}"/>
              </a:ext>
            </a:extLst>
          </p:cNvPr>
          <p:cNvSpPr/>
          <p:nvPr/>
        </p:nvSpPr>
        <p:spPr>
          <a:xfrm>
            <a:off x="4841075" y="2884497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9" name="Freeform: Shape 348">
            <a:extLst>
              <a:ext uri="{FF2B5EF4-FFF2-40B4-BE49-F238E27FC236}">
                <a16:creationId xmlns:a16="http://schemas.microsoft.com/office/drawing/2014/main" id="{0C0416AE-4BC0-0BCD-C6F6-D161AC243FD0}"/>
              </a:ext>
            </a:extLst>
          </p:cNvPr>
          <p:cNvSpPr/>
          <p:nvPr/>
        </p:nvSpPr>
        <p:spPr>
          <a:xfrm>
            <a:off x="4804208" y="301965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0" name="Freeform: Shape 349">
            <a:extLst>
              <a:ext uri="{FF2B5EF4-FFF2-40B4-BE49-F238E27FC236}">
                <a16:creationId xmlns:a16="http://schemas.microsoft.com/office/drawing/2014/main" id="{6C572E58-B318-1D7C-0E3D-107CC2F7A355}"/>
              </a:ext>
            </a:extLst>
          </p:cNvPr>
          <p:cNvSpPr/>
          <p:nvPr/>
        </p:nvSpPr>
        <p:spPr>
          <a:xfrm>
            <a:off x="4847218" y="3062654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1" name="Freeform: Shape 350">
            <a:extLst>
              <a:ext uri="{FF2B5EF4-FFF2-40B4-BE49-F238E27FC236}">
                <a16:creationId xmlns:a16="http://schemas.microsoft.com/office/drawing/2014/main" id="{07250F2F-1A9A-4B7F-FE6B-F53A9E8AED24}"/>
              </a:ext>
            </a:extLst>
          </p:cNvPr>
          <p:cNvSpPr/>
          <p:nvPr/>
        </p:nvSpPr>
        <p:spPr>
          <a:xfrm>
            <a:off x="4847218" y="3062654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2" name="Freeform: Shape 351">
            <a:extLst>
              <a:ext uri="{FF2B5EF4-FFF2-40B4-BE49-F238E27FC236}">
                <a16:creationId xmlns:a16="http://schemas.microsoft.com/office/drawing/2014/main" id="{009EA255-3DB7-F1D0-7EB4-9CFF16629333}"/>
              </a:ext>
            </a:extLst>
          </p:cNvPr>
          <p:cNvSpPr/>
          <p:nvPr/>
        </p:nvSpPr>
        <p:spPr>
          <a:xfrm>
            <a:off x="4976246" y="1471507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3" name="Freeform: Shape 352">
            <a:extLst>
              <a:ext uri="{FF2B5EF4-FFF2-40B4-BE49-F238E27FC236}">
                <a16:creationId xmlns:a16="http://schemas.microsoft.com/office/drawing/2014/main" id="{B2B34077-0C54-D455-2164-F33472364301}"/>
              </a:ext>
            </a:extLst>
          </p:cNvPr>
          <p:cNvSpPr/>
          <p:nvPr/>
        </p:nvSpPr>
        <p:spPr>
          <a:xfrm>
            <a:off x="4976246" y="164352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4" name="Freeform: Shape 353">
            <a:extLst>
              <a:ext uri="{FF2B5EF4-FFF2-40B4-BE49-F238E27FC236}">
                <a16:creationId xmlns:a16="http://schemas.microsoft.com/office/drawing/2014/main" id="{206AD897-BAAE-9A9E-737A-AC1B2F3014E7}"/>
              </a:ext>
            </a:extLst>
          </p:cNvPr>
          <p:cNvSpPr/>
          <p:nvPr/>
        </p:nvSpPr>
        <p:spPr>
          <a:xfrm>
            <a:off x="5013113" y="1680385"/>
            <a:ext cx="98307" cy="98294"/>
          </a:xfrm>
          <a:custGeom>
            <a:avLst/>
            <a:gdLst>
              <a:gd name="connsiteX0" fmla="*/ 98317 w 98307"/>
              <a:gd name="connsiteY0" fmla="*/ 49156 h 98294"/>
              <a:gd name="connsiteX1" fmla="*/ 49162 w 98307"/>
              <a:gd name="connsiteY1" fmla="*/ 98304 h 98294"/>
              <a:gd name="connsiteX2" fmla="*/ 10 w 98307"/>
              <a:gd name="connsiteY2" fmla="*/ 49156 h 98294"/>
              <a:gd name="connsiteX3" fmla="*/ 49162 w 98307"/>
              <a:gd name="connsiteY3" fmla="*/ 10 h 98294"/>
              <a:gd name="connsiteX4" fmla="*/ 98317 w 98307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6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5" name="Freeform: Shape 354">
            <a:extLst>
              <a:ext uri="{FF2B5EF4-FFF2-40B4-BE49-F238E27FC236}">
                <a16:creationId xmlns:a16="http://schemas.microsoft.com/office/drawing/2014/main" id="{7D972C2E-67C6-7A2E-4BA5-78DDD5132C2E}"/>
              </a:ext>
            </a:extLst>
          </p:cNvPr>
          <p:cNvSpPr/>
          <p:nvPr/>
        </p:nvSpPr>
        <p:spPr>
          <a:xfrm>
            <a:off x="4976246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6" name="Freeform: Shape 355">
            <a:extLst>
              <a:ext uri="{FF2B5EF4-FFF2-40B4-BE49-F238E27FC236}">
                <a16:creationId xmlns:a16="http://schemas.microsoft.com/office/drawing/2014/main" id="{46EC8714-06A8-6B35-7910-E5659474ADD7}"/>
              </a:ext>
            </a:extLst>
          </p:cNvPr>
          <p:cNvSpPr/>
          <p:nvPr/>
        </p:nvSpPr>
        <p:spPr>
          <a:xfrm>
            <a:off x="4976246" y="301965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7" name="Freeform: Shape 356">
            <a:extLst>
              <a:ext uri="{FF2B5EF4-FFF2-40B4-BE49-F238E27FC236}">
                <a16:creationId xmlns:a16="http://schemas.microsoft.com/office/drawing/2014/main" id="{797E4228-983F-DD0B-F096-40B7D9A08A8E}"/>
              </a:ext>
            </a:extLst>
          </p:cNvPr>
          <p:cNvSpPr/>
          <p:nvPr/>
        </p:nvSpPr>
        <p:spPr>
          <a:xfrm>
            <a:off x="5019256" y="3062654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8" name="Freeform: Shape 357">
            <a:extLst>
              <a:ext uri="{FF2B5EF4-FFF2-40B4-BE49-F238E27FC236}">
                <a16:creationId xmlns:a16="http://schemas.microsoft.com/office/drawing/2014/main" id="{EE0B7F3A-A615-419F-FBB6-4116F5E7BDC1}"/>
              </a:ext>
            </a:extLst>
          </p:cNvPr>
          <p:cNvSpPr/>
          <p:nvPr/>
        </p:nvSpPr>
        <p:spPr>
          <a:xfrm>
            <a:off x="5019256" y="3062654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9" name="Freeform: Shape 358">
            <a:extLst>
              <a:ext uri="{FF2B5EF4-FFF2-40B4-BE49-F238E27FC236}">
                <a16:creationId xmlns:a16="http://schemas.microsoft.com/office/drawing/2014/main" id="{B2858126-670E-F93B-985B-1971BCFCC5EE}"/>
              </a:ext>
            </a:extLst>
          </p:cNvPr>
          <p:cNvSpPr/>
          <p:nvPr/>
        </p:nvSpPr>
        <p:spPr>
          <a:xfrm>
            <a:off x="5148285" y="1471507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0" name="Freeform: Shape 359">
            <a:extLst>
              <a:ext uri="{FF2B5EF4-FFF2-40B4-BE49-F238E27FC236}">
                <a16:creationId xmlns:a16="http://schemas.microsoft.com/office/drawing/2014/main" id="{E286E9E9-E141-33AD-AFEC-67908DC569CB}"/>
              </a:ext>
            </a:extLst>
          </p:cNvPr>
          <p:cNvSpPr/>
          <p:nvPr/>
        </p:nvSpPr>
        <p:spPr>
          <a:xfrm>
            <a:off x="5185153" y="1508370"/>
            <a:ext cx="98302" cy="98294"/>
          </a:xfrm>
          <a:custGeom>
            <a:avLst/>
            <a:gdLst>
              <a:gd name="connsiteX0" fmla="*/ 98313 w 98302"/>
              <a:gd name="connsiteY0" fmla="*/ 49155 h 98294"/>
              <a:gd name="connsiteX1" fmla="*/ 49161 w 98302"/>
              <a:gd name="connsiteY1" fmla="*/ 98304 h 98294"/>
              <a:gd name="connsiteX2" fmla="*/ 10 w 98302"/>
              <a:gd name="connsiteY2" fmla="*/ 49155 h 98294"/>
              <a:gd name="connsiteX3" fmla="*/ 49161 w 98302"/>
              <a:gd name="connsiteY3" fmla="*/ 10 h 98294"/>
              <a:gd name="connsiteX4" fmla="*/ 98313 w 98302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94">
                <a:moveTo>
                  <a:pt x="98313" y="49155"/>
                </a:moveTo>
                <a:cubicBezTo>
                  <a:pt x="98313" y="76298"/>
                  <a:pt x="76309" y="98304"/>
                  <a:pt x="49161" y="98304"/>
                </a:cubicBezTo>
                <a:cubicBezTo>
                  <a:pt x="22014" y="98304"/>
                  <a:pt x="10" y="76298"/>
                  <a:pt x="10" y="49155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9" y="10"/>
                  <a:pt x="98313" y="22013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1" name="Freeform: Shape 360">
            <a:extLst>
              <a:ext uri="{FF2B5EF4-FFF2-40B4-BE49-F238E27FC236}">
                <a16:creationId xmlns:a16="http://schemas.microsoft.com/office/drawing/2014/main" id="{912A5D5F-E824-7CC7-FDCF-5F502BA60E92}"/>
              </a:ext>
            </a:extLst>
          </p:cNvPr>
          <p:cNvSpPr/>
          <p:nvPr/>
        </p:nvSpPr>
        <p:spPr>
          <a:xfrm>
            <a:off x="5148285" y="164352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2" name="Freeform: Shape 361">
            <a:extLst>
              <a:ext uri="{FF2B5EF4-FFF2-40B4-BE49-F238E27FC236}">
                <a16:creationId xmlns:a16="http://schemas.microsoft.com/office/drawing/2014/main" id="{8ACD229D-D61F-0211-02A2-6202C05B8BDC}"/>
              </a:ext>
            </a:extLst>
          </p:cNvPr>
          <p:cNvSpPr/>
          <p:nvPr/>
        </p:nvSpPr>
        <p:spPr>
          <a:xfrm>
            <a:off x="5148285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3" name="Freeform: Shape 362">
            <a:extLst>
              <a:ext uri="{FF2B5EF4-FFF2-40B4-BE49-F238E27FC236}">
                <a16:creationId xmlns:a16="http://schemas.microsoft.com/office/drawing/2014/main" id="{4361605D-1942-FB19-073B-85AB74F4FF65}"/>
              </a:ext>
            </a:extLst>
          </p:cNvPr>
          <p:cNvSpPr/>
          <p:nvPr/>
        </p:nvSpPr>
        <p:spPr>
          <a:xfrm>
            <a:off x="5185153" y="2884497"/>
            <a:ext cx="98302" cy="98289"/>
          </a:xfrm>
          <a:custGeom>
            <a:avLst/>
            <a:gdLst>
              <a:gd name="connsiteX0" fmla="*/ 98313 w 98302"/>
              <a:gd name="connsiteY0" fmla="*/ 49155 h 98289"/>
              <a:gd name="connsiteX1" fmla="*/ 49161 w 98302"/>
              <a:gd name="connsiteY1" fmla="*/ 98300 h 98289"/>
              <a:gd name="connsiteX2" fmla="*/ 10 w 98302"/>
              <a:gd name="connsiteY2" fmla="*/ 49155 h 98289"/>
              <a:gd name="connsiteX3" fmla="*/ 49161 w 98302"/>
              <a:gd name="connsiteY3" fmla="*/ 10 h 98289"/>
              <a:gd name="connsiteX4" fmla="*/ 98313 w 98302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89">
                <a:moveTo>
                  <a:pt x="98313" y="49155"/>
                </a:moveTo>
                <a:cubicBezTo>
                  <a:pt x="98313" y="76299"/>
                  <a:pt x="76309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9" y="10"/>
                  <a:pt x="98313" y="22011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4" name="Freeform: Shape 363">
            <a:extLst>
              <a:ext uri="{FF2B5EF4-FFF2-40B4-BE49-F238E27FC236}">
                <a16:creationId xmlns:a16="http://schemas.microsoft.com/office/drawing/2014/main" id="{2B4E8912-9E18-5A57-64B9-2AF02D76B1AA}"/>
              </a:ext>
            </a:extLst>
          </p:cNvPr>
          <p:cNvSpPr/>
          <p:nvPr/>
        </p:nvSpPr>
        <p:spPr>
          <a:xfrm>
            <a:off x="5148285" y="301965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5" name="Freeform: Shape 364">
            <a:extLst>
              <a:ext uri="{FF2B5EF4-FFF2-40B4-BE49-F238E27FC236}">
                <a16:creationId xmlns:a16="http://schemas.microsoft.com/office/drawing/2014/main" id="{DAABB1D6-851B-92DA-9DA5-DEB44205706B}"/>
              </a:ext>
            </a:extLst>
          </p:cNvPr>
          <p:cNvSpPr/>
          <p:nvPr/>
        </p:nvSpPr>
        <p:spPr>
          <a:xfrm>
            <a:off x="5185153" y="3056513"/>
            <a:ext cx="98302" cy="98289"/>
          </a:xfrm>
          <a:custGeom>
            <a:avLst/>
            <a:gdLst>
              <a:gd name="connsiteX0" fmla="*/ 98313 w 98302"/>
              <a:gd name="connsiteY0" fmla="*/ 49155 h 98289"/>
              <a:gd name="connsiteX1" fmla="*/ 49161 w 98302"/>
              <a:gd name="connsiteY1" fmla="*/ 98300 h 98289"/>
              <a:gd name="connsiteX2" fmla="*/ 10 w 98302"/>
              <a:gd name="connsiteY2" fmla="*/ 49155 h 98289"/>
              <a:gd name="connsiteX3" fmla="*/ 49161 w 98302"/>
              <a:gd name="connsiteY3" fmla="*/ 10 h 98289"/>
              <a:gd name="connsiteX4" fmla="*/ 98313 w 98302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89">
                <a:moveTo>
                  <a:pt x="98313" y="49155"/>
                </a:moveTo>
                <a:cubicBezTo>
                  <a:pt x="98313" y="76299"/>
                  <a:pt x="76309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9" y="10"/>
                  <a:pt x="98313" y="22011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6" name="Freeform: Shape 365">
            <a:extLst>
              <a:ext uri="{FF2B5EF4-FFF2-40B4-BE49-F238E27FC236}">
                <a16:creationId xmlns:a16="http://schemas.microsoft.com/office/drawing/2014/main" id="{F9F70E52-F68A-901B-AC00-D349FE5CAC38}"/>
              </a:ext>
            </a:extLst>
          </p:cNvPr>
          <p:cNvSpPr/>
          <p:nvPr/>
        </p:nvSpPr>
        <p:spPr>
          <a:xfrm>
            <a:off x="5320323" y="1471507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7" name="Freeform: Shape 366">
            <a:extLst>
              <a:ext uri="{FF2B5EF4-FFF2-40B4-BE49-F238E27FC236}">
                <a16:creationId xmlns:a16="http://schemas.microsoft.com/office/drawing/2014/main" id="{1D029D61-B566-00F9-CA55-A1D3F64C5F82}"/>
              </a:ext>
            </a:extLst>
          </p:cNvPr>
          <p:cNvSpPr/>
          <p:nvPr/>
        </p:nvSpPr>
        <p:spPr>
          <a:xfrm>
            <a:off x="5357191" y="1508370"/>
            <a:ext cx="98302" cy="98294"/>
          </a:xfrm>
          <a:custGeom>
            <a:avLst/>
            <a:gdLst>
              <a:gd name="connsiteX0" fmla="*/ 98313 w 98302"/>
              <a:gd name="connsiteY0" fmla="*/ 49155 h 98294"/>
              <a:gd name="connsiteX1" fmla="*/ 49161 w 98302"/>
              <a:gd name="connsiteY1" fmla="*/ 98304 h 98294"/>
              <a:gd name="connsiteX2" fmla="*/ 10 w 98302"/>
              <a:gd name="connsiteY2" fmla="*/ 49155 h 98294"/>
              <a:gd name="connsiteX3" fmla="*/ 49161 w 98302"/>
              <a:gd name="connsiteY3" fmla="*/ 10 h 98294"/>
              <a:gd name="connsiteX4" fmla="*/ 98313 w 98302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94">
                <a:moveTo>
                  <a:pt x="98313" y="49155"/>
                </a:moveTo>
                <a:cubicBezTo>
                  <a:pt x="98313" y="76298"/>
                  <a:pt x="76309" y="98304"/>
                  <a:pt x="49161" y="98304"/>
                </a:cubicBezTo>
                <a:cubicBezTo>
                  <a:pt x="22014" y="98304"/>
                  <a:pt x="10" y="76298"/>
                  <a:pt x="10" y="49155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9" y="10"/>
                  <a:pt x="98313" y="22013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8" name="Freeform: Shape 367">
            <a:extLst>
              <a:ext uri="{FF2B5EF4-FFF2-40B4-BE49-F238E27FC236}">
                <a16:creationId xmlns:a16="http://schemas.microsoft.com/office/drawing/2014/main" id="{249B7C2E-E882-D13A-A9B8-8F8D7C380073}"/>
              </a:ext>
            </a:extLst>
          </p:cNvPr>
          <p:cNvSpPr/>
          <p:nvPr/>
        </p:nvSpPr>
        <p:spPr>
          <a:xfrm>
            <a:off x="5320323" y="164352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9" name="Freeform: Shape 368">
            <a:extLst>
              <a:ext uri="{FF2B5EF4-FFF2-40B4-BE49-F238E27FC236}">
                <a16:creationId xmlns:a16="http://schemas.microsoft.com/office/drawing/2014/main" id="{FC736AF2-6741-606F-F746-29B5DA496B3C}"/>
              </a:ext>
            </a:extLst>
          </p:cNvPr>
          <p:cNvSpPr/>
          <p:nvPr/>
        </p:nvSpPr>
        <p:spPr>
          <a:xfrm>
            <a:off x="5357191" y="1680385"/>
            <a:ext cx="98302" cy="98294"/>
          </a:xfrm>
          <a:custGeom>
            <a:avLst/>
            <a:gdLst>
              <a:gd name="connsiteX0" fmla="*/ 98313 w 98302"/>
              <a:gd name="connsiteY0" fmla="*/ 49156 h 98294"/>
              <a:gd name="connsiteX1" fmla="*/ 49161 w 98302"/>
              <a:gd name="connsiteY1" fmla="*/ 98304 h 98294"/>
              <a:gd name="connsiteX2" fmla="*/ 10 w 98302"/>
              <a:gd name="connsiteY2" fmla="*/ 49156 h 98294"/>
              <a:gd name="connsiteX3" fmla="*/ 49161 w 98302"/>
              <a:gd name="connsiteY3" fmla="*/ 10 h 98294"/>
              <a:gd name="connsiteX4" fmla="*/ 98313 w 98302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94">
                <a:moveTo>
                  <a:pt x="98313" y="49156"/>
                </a:moveTo>
                <a:cubicBezTo>
                  <a:pt x="98313" y="76298"/>
                  <a:pt x="76309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9" y="10"/>
                  <a:pt x="98313" y="22013"/>
                  <a:pt x="98313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0" name="Freeform: Shape 369">
            <a:extLst>
              <a:ext uri="{FF2B5EF4-FFF2-40B4-BE49-F238E27FC236}">
                <a16:creationId xmlns:a16="http://schemas.microsoft.com/office/drawing/2014/main" id="{80823FEC-F13D-B8D7-38F2-7A16DAC707EE}"/>
              </a:ext>
            </a:extLst>
          </p:cNvPr>
          <p:cNvSpPr/>
          <p:nvPr/>
        </p:nvSpPr>
        <p:spPr>
          <a:xfrm>
            <a:off x="5320323" y="1815539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1" name="Freeform: Shape 370">
            <a:extLst>
              <a:ext uri="{FF2B5EF4-FFF2-40B4-BE49-F238E27FC236}">
                <a16:creationId xmlns:a16="http://schemas.microsoft.com/office/drawing/2014/main" id="{63570190-C5DB-E108-0E8F-D162C593D529}"/>
              </a:ext>
            </a:extLst>
          </p:cNvPr>
          <p:cNvSpPr/>
          <p:nvPr/>
        </p:nvSpPr>
        <p:spPr>
          <a:xfrm>
            <a:off x="5363333" y="1858543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2" name="Freeform: Shape 371">
            <a:extLst>
              <a:ext uri="{FF2B5EF4-FFF2-40B4-BE49-F238E27FC236}">
                <a16:creationId xmlns:a16="http://schemas.microsoft.com/office/drawing/2014/main" id="{77035A82-CF59-444A-94CF-2BCF8FADF906}"/>
              </a:ext>
            </a:extLst>
          </p:cNvPr>
          <p:cNvSpPr/>
          <p:nvPr/>
        </p:nvSpPr>
        <p:spPr>
          <a:xfrm>
            <a:off x="5363333" y="1858543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3" name="Freeform: Shape 372">
            <a:extLst>
              <a:ext uri="{FF2B5EF4-FFF2-40B4-BE49-F238E27FC236}">
                <a16:creationId xmlns:a16="http://schemas.microsoft.com/office/drawing/2014/main" id="{A1897A03-FAEE-0881-155E-B5DD76192652}"/>
              </a:ext>
            </a:extLst>
          </p:cNvPr>
          <p:cNvSpPr/>
          <p:nvPr/>
        </p:nvSpPr>
        <p:spPr>
          <a:xfrm>
            <a:off x="5320323" y="2675618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4" name="Freeform: Shape 373">
            <a:extLst>
              <a:ext uri="{FF2B5EF4-FFF2-40B4-BE49-F238E27FC236}">
                <a16:creationId xmlns:a16="http://schemas.microsoft.com/office/drawing/2014/main" id="{F15959C1-5461-EDEF-2854-E60E3133B12B}"/>
              </a:ext>
            </a:extLst>
          </p:cNvPr>
          <p:cNvSpPr/>
          <p:nvPr/>
        </p:nvSpPr>
        <p:spPr>
          <a:xfrm>
            <a:off x="5357191" y="2712481"/>
            <a:ext cx="98302" cy="98289"/>
          </a:xfrm>
          <a:custGeom>
            <a:avLst/>
            <a:gdLst>
              <a:gd name="connsiteX0" fmla="*/ 98313 w 98302"/>
              <a:gd name="connsiteY0" fmla="*/ 49155 h 98289"/>
              <a:gd name="connsiteX1" fmla="*/ 49161 w 98302"/>
              <a:gd name="connsiteY1" fmla="*/ 98300 h 98289"/>
              <a:gd name="connsiteX2" fmla="*/ 10 w 98302"/>
              <a:gd name="connsiteY2" fmla="*/ 49155 h 98289"/>
              <a:gd name="connsiteX3" fmla="*/ 49161 w 98302"/>
              <a:gd name="connsiteY3" fmla="*/ 10 h 98289"/>
              <a:gd name="connsiteX4" fmla="*/ 98313 w 98302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89">
                <a:moveTo>
                  <a:pt x="98313" y="49155"/>
                </a:moveTo>
                <a:cubicBezTo>
                  <a:pt x="98313" y="76299"/>
                  <a:pt x="76309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9" y="10"/>
                  <a:pt x="98313" y="22011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5" name="Freeform: Shape 374">
            <a:extLst>
              <a:ext uri="{FF2B5EF4-FFF2-40B4-BE49-F238E27FC236}">
                <a16:creationId xmlns:a16="http://schemas.microsoft.com/office/drawing/2014/main" id="{BF722AF6-1531-723F-224A-1864B896A833}"/>
              </a:ext>
            </a:extLst>
          </p:cNvPr>
          <p:cNvSpPr/>
          <p:nvPr/>
        </p:nvSpPr>
        <p:spPr>
          <a:xfrm>
            <a:off x="5320323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6" name="Freeform: Shape 375">
            <a:extLst>
              <a:ext uri="{FF2B5EF4-FFF2-40B4-BE49-F238E27FC236}">
                <a16:creationId xmlns:a16="http://schemas.microsoft.com/office/drawing/2014/main" id="{4A2515E3-DA9A-B9F8-3074-BCF442B180B3}"/>
              </a:ext>
            </a:extLst>
          </p:cNvPr>
          <p:cNvSpPr/>
          <p:nvPr/>
        </p:nvSpPr>
        <p:spPr>
          <a:xfrm>
            <a:off x="5363333" y="2890638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7" name="Freeform: Shape 376">
            <a:extLst>
              <a:ext uri="{FF2B5EF4-FFF2-40B4-BE49-F238E27FC236}">
                <a16:creationId xmlns:a16="http://schemas.microsoft.com/office/drawing/2014/main" id="{03FAE275-F9F5-8455-ED7C-0C3F46AFA720}"/>
              </a:ext>
            </a:extLst>
          </p:cNvPr>
          <p:cNvSpPr/>
          <p:nvPr/>
        </p:nvSpPr>
        <p:spPr>
          <a:xfrm>
            <a:off x="5363333" y="2890638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8" name="Freeform: Shape 377">
            <a:extLst>
              <a:ext uri="{FF2B5EF4-FFF2-40B4-BE49-F238E27FC236}">
                <a16:creationId xmlns:a16="http://schemas.microsoft.com/office/drawing/2014/main" id="{52B87EC9-F54E-3211-2F57-E6AC1483388C}"/>
              </a:ext>
            </a:extLst>
          </p:cNvPr>
          <p:cNvSpPr/>
          <p:nvPr/>
        </p:nvSpPr>
        <p:spPr>
          <a:xfrm>
            <a:off x="5320323" y="301965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9" name="Freeform: Shape 378">
            <a:extLst>
              <a:ext uri="{FF2B5EF4-FFF2-40B4-BE49-F238E27FC236}">
                <a16:creationId xmlns:a16="http://schemas.microsoft.com/office/drawing/2014/main" id="{373E45D6-8C82-B1AB-10AE-5590B79EE50E}"/>
              </a:ext>
            </a:extLst>
          </p:cNvPr>
          <p:cNvSpPr/>
          <p:nvPr/>
        </p:nvSpPr>
        <p:spPr>
          <a:xfrm>
            <a:off x="5357191" y="3056513"/>
            <a:ext cx="98302" cy="98289"/>
          </a:xfrm>
          <a:custGeom>
            <a:avLst/>
            <a:gdLst>
              <a:gd name="connsiteX0" fmla="*/ 98313 w 98302"/>
              <a:gd name="connsiteY0" fmla="*/ 49155 h 98289"/>
              <a:gd name="connsiteX1" fmla="*/ 49161 w 98302"/>
              <a:gd name="connsiteY1" fmla="*/ 98300 h 98289"/>
              <a:gd name="connsiteX2" fmla="*/ 10 w 98302"/>
              <a:gd name="connsiteY2" fmla="*/ 49155 h 98289"/>
              <a:gd name="connsiteX3" fmla="*/ 49161 w 98302"/>
              <a:gd name="connsiteY3" fmla="*/ 10 h 98289"/>
              <a:gd name="connsiteX4" fmla="*/ 98313 w 98302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89">
                <a:moveTo>
                  <a:pt x="98313" y="49155"/>
                </a:moveTo>
                <a:cubicBezTo>
                  <a:pt x="98313" y="76299"/>
                  <a:pt x="76309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9" y="10"/>
                  <a:pt x="98313" y="22011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D5850749-AF00-760A-E319-A9F5B7CDB593}"/>
              </a:ext>
            </a:extLst>
          </p:cNvPr>
          <p:cNvSpPr/>
          <p:nvPr/>
        </p:nvSpPr>
        <p:spPr>
          <a:xfrm>
            <a:off x="5492362" y="164352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1" name="Freeform: Shape 380">
            <a:extLst>
              <a:ext uri="{FF2B5EF4-FFF2-40B4-BE49-F238E27FC236}">
                <a16:creationId xmlns:a16="http://schemas.microsoft.com/office/drawing/2014/main" id="{015CCB86-A372-73C0-F3C1-C58F0295C948}"/>
              </a:ext>
            </a:extLst>
          </p:cNvPr>
          <p:cNvSpPr/>
          <p:nvPr/>
        </p:nvSpPr>
        <p:spPr>
          <a:xfrm>
            <a:off x="5535371" y="1686527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2" name="Freeform: Shape 381">
            <a:extLst>
              <a:ext uri="{FF2B5EF4-FFF2-40B4-BE49-F238E27FC236}">
                <a16:creationId xmlns:a16="http://schemas.microsoft.com/office/drawing/2014/main" id="{CD9B1ECC-5CAD-E24A-D54A-94D514DA8D3E}"/>
              </a:ext>
            </a:extLst>
          </p:cNvPr>
          <p:cNvSpPr/>
          <p:nvPr/>
        </p:nvSpPr>
        <p:spPr>
          <a:xfrm>
            <a:off x="5535371" y="1686527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3" name="Freeform: Shape 382">
            <a:extLst>
              <a:ext uri="{FF2B5EF4-FFF2-40B4-BE49-F238E27FC236}">
                <a16:creationId xmlns:a16="http://schemas.microsoft.com/office/drawing/2014/main" id="{F817A401-7AD6-4D58-3645-8FF1CA3BFB8C}"/>
              </a:ext>
            </a:extLst>
          </p:cNvPr>
          <p:cNvSpPr/>
          <p:nvPr/>
        </p:nvSpPr>
        <p:spPr>
          <a:xfrm>
            <a:off x="5492362" y="1815539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4" name="Freeform: Shape 383">
            <a:extLst>
              <a:ext uri="{FF2B5EF4-FFF2-40B4-BE49-F238E27FC236}">
                <a16:creationId xmlns:a16="http://schemas.microsoft.com/office/drawing/2014/main" id="{E472CF22-C084-51B9-7230-0AF497BEE52D}"/>
              </a:ext>
            </a:extLst>
          </p:cNvPr>
          <p:cNvSpPr/>
          <p:nvPr/>
        </p:nvSpPr>
        <p:spPr>
          <a:xfrm>
            <a:off x="5535371" y="1858543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5" name="Freeform: Shape 384">
            <a:extLst>
              <a:ext uri="{FF2B5EF4-FFF2-40B4-BE49-F238E27FC236}">
                <a16:creationId xmlns:a16="http://schemas.microsoft.com/office/drawing/2014/main" id="{C21FB152-7FB0-2191-2C3D-FE115B756C17}"/>
              </a:ext>
            </a:extLst>
          </p:cNvPr>
          <p:cNvSpPr/>
          <p:nvPr/>
        </p:nvSpPr>
        <p:spPr>
          <a:xfrm>
            <a:off x="5535371" y="1858543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6" name="Freeform: Shape 385">
            <a:extLst>
              <a:ext uri="{FF2B5EF4-FFF2-40B4-BE49-F238E27FC236}">
                <a16:creationId xmlns:a16="http://schemas.microsoft.com/office/drawing/2014/main" id="{88BA64F4-6337-EA77-4E2B-5598EAF1D437}"/>
              </a:ext>
            </a:extLst>
          </p:cNvPr>
          <p:cNvSpPr/>
          <p:nvPr/>
        </p:nvSpPr>
        <p:spPr>
          <a:xfrm>
            <a:off x="5492362" y="2675618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7" name="Freeform: Shape 386">
            <a:extLst>
              <a:ext uri="{FF2B5EF4-FFF2-40B4-BE49-F238E27FC236}">
                <a16:creationId xmlns:a16="http://schemas.microsoft.com/office/drawing/2014/main" id="{3349FDDA-C1EB-BA5B-76BE-9AD20D3F999E}"/>
              </a:ext>
            </a:extLst>
          </p:cNvPr>
          <p:cNvSpPr/>
          <p:nvPr/>
        </p:nvSpPr>
        <p:spPr>
          <a:xfrm>
            <a:off x="5535371" y="2718622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8" name="Freeform: Shape 387">
            <a:extLst>
              <a:ext uri="{FF2B5EF4-FFF2-40B4-BE49-F238E27FC236}">
                <a16:creationId xmlns:a16="http://schemas.microsoft.com/office/drawing/2014/main" id="{DD3976EB-EC69-44C4-24CC-814C2340ED40}"/>
              </a:ext>
            </a:extLst>
          </p:cNvPr>
          <p:cNvSpPr/>
          <p:nvPr/>
        </p:nvSpPr>
        <p:spPr>
          <a:xfrm>
            <a:off x="5535371" y="2718622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9" name="Freeform: Shape 388">
            <a:extLst>
              <a:ext uri="{FF2B5EF4-FFF2-40B4-BE49-F238E27FC236}">
                <a16:creationId xmlns:a16="http://schemas.microsoft.com/office/drawing/2014/main" id="{FCBD1CD3-E239-0F37-5ED4-09DBAB9CC13A}"/>
              </a:ext>
            </a:extLst>
          </p:cNvPr>
          <p:cNvSpPr/>
          <p:nvPr/>
        </p:nvSpPr>
        <p:spPr>
          <a:xfrm>
            <a:off x="5492362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0" name="Freeform: Shape 389">
            <a:extLst>
              <a:ext uri="{FF2B5EF4-FFF2-40B4-BE49-F238E27FC236}">
                <a16:creationId xmlns:a16="http://schemas.microsoft.com/office/drawing/2014/main" id="{C003C1C9-9EA2-7167-CFFE-FE996F612ACF}"/>
              </a:ext>
            </a:extLst>
          </p:cNvPr>
          <p:cNvSpPr/>
          <p:nvPr/>
        </p:nvSpPr>
        <p:spPr>
          <a:xfrm>
            <a:off x="5529230" y="2884497"/>
            <a:ext cx="98302" cy="98289"/>
          </a:xfrm>
          <a:custGeom>
            <a:avLst/>
            <a:gdLst>
              <a:gd name="connsiteX0" fmla="*/ 98313 w 98302"/>
              <a:gd name="connsiteY0" fmla="*/ 49155 h 98289"/>
              <a:gd name="connsiteX1" fmla="*/ 49161 w 98302"/>
              <a:gd name="connsiteY1" fmla="*/ 98300 h 98289"/>
              <a:gd name="connsiteX2" fmla="*/ 10 w 98302"/>
              <a:gd name="connsiteY2" fmla="*/ 49155 h 98289"/>
              <a:gd name="connsiteX3" fmla="*/ 49161 w 98302"/>
              <a:gd name="connsiteY3" fmla="*/ 10 h 98289"/>
              <a:gd name="connsiteX4" fmla="*/ 98313 w 98302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89">
                <a:moveTo>
                  <a:pt x="98313" y="49155"/>
                </a:moveTo>
                <a:cubicBezTo>
                  <a:pt x="98313" y="76299"/>
                  <a:pt x="76309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9" y="10"/>
                  <a:pt x="98313" y="22011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2" name="Freeform: Shape 391">
            <a:extLst>
              <a:ext uri="{FF2B5EF4-FFF2-40B4-BE49-F238E27FC236}">
                <a16:creationId xmlns:a16="http://schemas.microsoft.com/office/drawing/2014/main" id="{0F303E28-F645-60ED-B5A1-11E2FF8C7176}"/>
              </a:ext>
            </a:extLst>
          </p:cNvPr>
          <p:cNvSpPr/>
          <p:nvPr/>
        </p:nvSpPr>
        <p:spPr>
          <a:xfrm>
            <a:off x="5830180" y="1462890"/>
            <a:ext cx="1393534" cy="1737394"/>
          </a:xfrm>
          <a:custGeom>
            <a:avLst/>
            <a:gdLst>
              <a:gd name="connsiteX0" fmla="*/ 0 w 1393534"/>
              <a:gd name="connsiteY0" fmla="*/ 0 h 1737394"/>
              <a:gd name="connsiteX1" fmla="*/ 1393534 w 1393534"/>
              <a:gd name="connsiteY1" fmla="*/ 0 h 1737394"/>
              <a:gd name="connsiteX2" fmla="*/ 1393534 w 1393534"/>
              <a:gd name="connsiteY2" fmla="*/ 1737394 h 1737394"/>
              <a:gd name="connsiteX3" fmla="*/ 0 w 1393534"/>
              <a:gd name="connsiteY3" fmla="*/ 1737394 h 173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534" h="1737394">
                <a:moveTo>
                  <a:pt x="0" y="0"/>
                </a:moveTo>
                <a:lnTo>
                  <a:pt x="1393534" y="0"/>
                </a:lnTo>
                <a:lnTo>
                  <a:pt x="1393534" y="1737394"/>
                </a:lnTo>
                <a:lnTo>
                  <a:pt x="0" y="1737394"/>
                </a:lnTo>
                <a:close/>
              </a:path>
            </a:pathLst>
          </a:custGeom>
          <a:solidFill>
            <a:srgbClr val="FFFFFF"/>
          </a:solidFill>
          <a:ln w="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3" name="Freeform: Shape 392">
            <a:extLst>
              <a:ext uri="{FF2B5EF4-FFF2-40B4-BE49-F238E27FC236}">
                <a16:creationId xmlns:a16="http://schemas.microsoft.com/office/drawing/2014/main" id="{EB81A8BA-70C2-3A94-E0EA-DF4D260B4F4A}"/>
              </a:ext>
            </a:extLst>
          </p:cNvPr>
          <p:cNvSpPr/>
          <p:nvPr/>
        </p:nvSpPr>
        <p:spPr>
          <a:xfrm>
            <a:off x="5838798" y="1471507"/>
            <a:ext cx="172037" cy="172016"/>
          </a:xfrm>
          <a:custGeom>
            <a:avLst/>
            <a:gdLst>
              <a:gd name="connsiteX0" fmla="*/ 10 w 172037"/>
              <a:gd name="connsiteY0" fmla="*/ 10 h 172016"/>
              <a:gd name="connsiteX1" fmla="*/ 172047 w 172037"/>
              <a:gd name="connsiteY1" fmla="*/ 10 h 172016"/>
              <a:gd name="connsiteX2" fmla="*/ 172047 w 172037"/>
              <a:gd name="connsiteY2" fmla="*/ 172026 h 172016"/>
              <a:gd name="connsiteX3" fmla="*/ 10 w 172037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4" name="Freeform: Shape 393">
            <a:extLst>
              <a:ext uri="{FF2B5EF4-FFF2-40B4-BE49-F238E27FC236}">
                <a16:creationId xmlns:a16="http://schemas.microsoft.com/office/drawing/2014/main" id="{0A9DFF17-EFEE-AE33-5268-7F265E7E9D80}"/>
              </a:ext>
            </a:extLst>
          </p:cNvPr>
          <p:cNvSpPr/>
          <p:nvPr/>
        </p:nvSpPr>
        <p:spPr>
          <a:xfrm>
            <a:off x="5875665" y="1508370"/>
            <a:ext cx="98306" cy="98294"/>
          </a:xfrm>
          <a:custGeom>
            <a:avLst/>
            <a:gdLst>
              <a:gd name="connsiteX0" fmla="*/ 98316 w 98306"/>
              <a:gd name="connsiteY0" fmla="*/ 49155 h 98294"/>
              <a:gd name="connsiteX1" fmla="*/ 49162 w 98306"/>
              <a:gd name="connsiteY1" fmla="*/ 98304 h 98294"/>
              <a:gd name="connsiteX2" fmla="*/ 10 w 98306"/>
              <a:gd name="connsiteY2" fmla="*/ 49155 h 98294"/>
              <a:gd name="connsiteX3" fmla="*/ 49162 w 98306"/>
              <a:gd name="connsiteY3" fmla="*/ 10 h 98294"/>
              <a:gd name="connsiteX4" fmla="*/ 98316 w 98306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5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5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5" name="Freeform: Shape 394">
            <a:extLst>
              <a:ext uri="{FF2B5EF4-FFF2-40B4-BE49-F238E27FC236}">
                <a16:creationId xmlns:a16="http://schemas.microsoft.com/office/drawing/2014/main" id="{CB07DD53-3C8E-D1F0-F651-977530685223}"/>
              </a:ext>
            </a:extLst>
          </p:cNvPr>
          <p:cNvSpPr/>
          <p:nvPr/>
        </p:nvSpPr>
        <p:spPr>
          <a:xfrm>
            <a:off x="5838798" y="1643523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6" name="Freeform: Shape 395">
            <a:extLst>
              <a:ext uri="{FF2B5EF4-FFF2-40B4-BE49-F238E27FC236}">
                <a16:creationId xmlns:a16="http://schemas.microsoft.com/office/drawing/2014/main" id="{28B2C5EF-D39F-32A3-811C-FE8100B14F18}"/>
              </a:ext>
            </a:extLst>
          </p:cNvPr>
          <p:cNvSpPr/>
          <p:nvPr/>
        </p:nvSpPr>
        <p:spPr>
          <a:xfrm>
            <a:off x="5875665" y="1680385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7" name="Freeform: Shape 396">
            <a:extLst>
              <a:ext uri="{FF2B5EF4-FFF2-40B4-BE49-F238E27FC236}">
                <a16:creationId xmlns:a16="http://schemas.microsoft.com/office/drawing/2014/main" id="{9B55C917-1B05-C1DF-C414-14C2022BEB6E}"/>
              </a:ext>
            </a:extLst>
          </p:cNvPr>
          <p:cNvSpPr/>
          <p:nvPr/>
        </p:nvSpPr>
        <p:spPr>
          <a:xfrm>
            <a:off x="6010836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E94D3CF1-65F9-527F-C854-0968EF3BF1BB}"/>
              </a:ext>
            </a:extLst>
          </p:cNvPr>
          <p:cNvSpPr/>
          <p:nvPr/>
        </p:nvSpPr>
        <p:spPr>
          <a:xfrm>
            <a:off x="6047702" y="1508370"/>
            <a:ext cx="98306" cy="98294"/>
          </a:xfrm>
          <a:custGeom>
            <a:avLst/>
            <a:gdLst>
              <a:gd name="connsiteX0" fmla="*/ 98316 w 98306"/>
              <a:gd name="connsiteY0" fmla="*/ 49155 h 98294"/>
              <a:gd name="connsiteX1" fmla="*/ 49162 w 98306"/>
              <a:gd name="connsiteY1" fmla="*/ 98304 h 98294"/>
              <a:gd name="connsiteX2" fmla="*/ 10 w 98306"/>
              <a:gd name="connsiteY2" fmla="*/ 49155 h 98294"/>
              <a:gd name="connsiteX3" fmla="*/ 49162 w 98306"/>
              <a:gd name="connsiteY3" fmla="*/ 10 h 98294"/>
              <a:gd name="connsiteX4" fmla="*/ 98316 w 98306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5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5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9" name="Freeform: Shape 398">
            <a:extLst>
              <a:ext uri="{FF2B5EF4-FFF2-40B4-BE49-F238E27FC236}">
                <a16:creationId xmlns:a16="http://schemas.microsoft.com/office/drawing/2014/main" id="{134C02C0-47A3-4DE6-DCF2-FD9B0F825B0E}"/>
              </a:ext>
            </a:extLst>
          </p:cNvPr>
          <p:cNvSpPr/>
          <p:nvPr/>
        </p:nvSpPr>
        <p:spPr>
          <a:xfrm>
            <a:off x="6010836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0" name="Freeform: Shape 399">
            <a:extLst>
              <a:ext uri="{FF2B5EF4-FFF2-40B4-BE49-F238E27FC236}">
                <a16:creationId xmlns:a16="http://schemas.microsoft.com/office/drawing/2014/main" id="{AF48BDFD-B269-9B5C-4B03-B47CAF252A11}"/>
              </a:ext>
            </a:extLst>
          </p:cNvPr>
          <p:cNvSpPr/>
          <p:nvPr/>
        </p:nvSpPr>
        <p:spPr>
          <a:xfrm>
            <a:off x="6053845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1" name="Freeform: Shape 400">
            <a:extLst>
              <a:ext uri="{FF2B5EF4-FFF2-40B4-BE49-F238E27FC236}">
                <a16:creationId xmlns:a16="http://schemas.microsoft.com/office/drawing/2014/main" id="{2AABF84B-4772-A4ED-3261-53496B7E434D}"/>
              </a:ext>
            </a:extLst>
          </p:cNvPr>
          <p:cNvSpPr/>
          <p:nvPr/>
        </p:nvSpPr>
        <p:spPr>
          <a:xfrm>
            <a:off x="6053845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2" name="Freeform: Shape 401">
            <a:extLst>
              <a:ext uri="{FF2B5EF4-FFF2-40B4-BE49-F238E27FC236}">
                <a16:creationId xmlns:a16="http://schemas.microsoft.com/office/drawing/2014/main" id="{C98ED7F9-0A6C-99D8-D14C-E631B1E5469D}"/>
              </a:ext>
            </a:extLst>
          </p:cNvPr>
          <p:cNvSpPr/>
          <p:nvPr/>
        </p:nvSpPr>
        <p:spPr>
          <a:xfrm>
            <a:off x="6182873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3" name="Freeform: Shape 402">
            <a:extLst>
              <a:ext uri="{FF2B5EF4-FFF2-40B4-BE49-F238E27FC236}">
                <a16:creationId xmlns:a16="http://schemas.microsoft.com/office/drawing/2014/main" id="{8B67924C-DC7B-20F6-4BD9-6A90F58D2835}"/>
              </a:ext>
            </a:extLst>
          </p:cNvPr>
          <p:cNvSpPr/>
          <p:nvPr/>
        </p:nvSpPr>
        <p:spPr>
          <a:xfrm>
            <a:off x="6182873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4" name="Freeform: Shape 403">
            <a:extLst>
              <a:ext uri="{FF2B5EF4-FFF2-40B4-BE49-F238E27FC236}">
                <a16:creationId xmlns:a16="http://schemas.microsoft.com/office/drawing/2014/main" id="{32AECEDA-36E7-F24E-058D-24395D440020}"/>
              </a:ext>
            </a:extLst>
          </p:cNvPr>
          <p:cNvSpPr/>
          <p:nvPr/>
        </p:nvSpPr>
        <p:spPr>
          <a:xfrm>
            <a:off x="6354910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5" name="Freeform: Shape 404">
            <a:extLst>
              <a:ext uri="{FF2B5EF4-FFF2-40B4-BE49-F238E27FC236}">
                <a16:creationId xmlns:a16="http://schemas.microsoft.com/office/drawing/2014/main" id="{0FF42705-E605-3F56-4299-E090CA36D329}"/>
              </a:ext>
            </a:extLst>
          </p:cNvPr>
          <p:cNvSpPr/>
          <p:nvPr/>
        </p:nvSpPr>
        <p:spPr>
          <a:xfrm>
            <a:off x="6391776" y="1508370"/>
            <a:ext cx="98306" cy="98294"/>
          </a:xfrm>
          <a:custGeom>
            <a:avLst/>
            <a:gdLst>
              <a:gd name="connsiteX0" fmla="*/ 98316 w 98306"/>
              <a:gd name="connsiteY0" fmla="*/ 49155 h 98294"/>
              <a:gd name="connsiteX1" fmla="*/ 49162 w 98306"/>
              <a:gd name="connsiteY1" fmla="*/ 98304 h 98294"/>
              <a:gd name="connsiteX2" fmla="*/ 10 w 98306"/>
              <a:gd name="connsiteY2" fmla="*/ 49155 h 98294"/>
              <a:gd name="connsiteX3" fmla="*/ 49162 w 98306"/>
              <a:gd name="connsiteY3" fmla="*/ 10 h 98294"/>
              <a:gd name="connsiteX4" fmla="*/ 98316 w 98306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5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5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6" name="Freeform: Shape 405">
            <a:extLst>
              <a:ext uri="{FF2B5EF4-FFF2-40B4-BE49-F238E27FC236}">
                <a16:creationId xmlns:a16="http://schemas.microsoft.com/office/drawing/2014/main" id="{F48D119E-E6B5-2CCB-C7D1-4664BB7E949F}"/>
              </a:ext>
            </a:extLst>
          </p:cNvPr>
          <p:cNvSpPr/>
          <p:nvPr/>
        </p:nvSpPr>
        <p:spPr>
          <a:xfrm>
            <a:off x="6354910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7" name="Freeform: Shape 406">
            <a:extLst>
              <a:ext uri="{FF2B5EF4-FFF2-40B4-BE49-F238E27FC236}">
                <a16:creationId xmlns:a16="http://schemas.microsoft.com/office/drawing/2014/main" id="{BF9E1B8C-43C2-B3C4-4D19-CEA931ECF339}"/>
              </a:ext>
            </a:extLst>
          </p:cNvPr>
          <p:cNvSpPr/>
          <p:nvPr/>
        </p:nvSpPr>
        <p:spPr>
          <a:xfrm>
            <a:off x="6397919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8" name="Freeform: Shape 407">
            <a:extLst>
              <a:ext uri="{FF2B5EF4-FFF2-40B4-BE49-F238E27FC236}">
                <a16:creationId xmlns:a16="http://schemas.microsoft.com/office/drawing/2014/main" id="{71E6889B-FD4D-B795-2482-9B092F301774}"/>
              </a:ext>
            </a:extLst>
          </p:cNvPr>
          <p:cNvSpPr/>
          <p:nvPr/>
        </p:nvSpPr>
        <p:spPr>
          <a:xfrm>
            <a:off x="6397919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9" name="Freeform: Shape 408">
            <a:extLst>
              <a:ext uri="{FF2B5EF4-FFF2-40B4-BE49-F238E27FC236}">
                <a16:creationId xmlns:a16="http://schemas.microsoft.com/office/drawing/2014/main" id="{B5A80BAD-43E9-3FCD-BFC8-16CA3C9C5C6C}"/>
              </a:ext>
            </a:extLst>
          </p:cNvPr>
          <p:cNvSpPr/>
          <p:nvPr/>
        </p:nvSpPr>
        <p:spPr>
          <a:xfrm>
            <a:off x="6354910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0" name="Freeform: Shape 409">
            <a:extLst>
              <a:ext uri="{FF2B5EF4-FFF2-40B4-BE49-F238E27FC236}">
                <a16:creationId xmlns:a16="http://schemas.microsoft.com/office/drawing/2014/main" id="{B6344741-8AA2-2BF6-C1BE-C1FF9E4F5210}"/>
              </a:ext>
            </a:extLst>
          </p:cNvPr>
          <p:cNvSpPr/>
          <p:nvPr/>
        </p:nvSpPr>
        <p:spPr>
          <a:xfrm>
            <a:off x="6397919" y="1858543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1" name="Freeform: Shape 410">
            <a:extLst>
              <a:ext uri="{FF2B5EF4-FFF2-40B4-BE49-F238E27FC236}">
                <a16:creationId xmlns:a16="http://schemas.microsoft.com/office/drawing/2014/main" id="{4E966BD8-04C9-7DD2-B33E-45D4C73CBF53}"/>
              </a:ext>
            </a:extLst>
          </p:cNvPr>
          <p:cNvSpPr/>
          <p:nvPr/>
        </p:nvSpPr>
        <p:spPr>
          <a:xfrm>
            <a:off x="6397919" y="1858543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2" name="Freeform: Shape 411">
            <a:extLst>
              <a:ext uri="{FF2B5EF4-FFF2-40B4-BE49-F238E27FC236}">
                <a16:creationId xmlns:a16="http://schemas.microsoft.com/office/drawing/2014/main" id="{D149ED32-6870-EC4F-084D-64B6EEFD55C4}"/>
              </a:ext>
            </a:extLst>
          </p:cNvPr>
          <p:cNvSpPr/>
          <p:nvPr/>
        </p:nvSpPr>
        <p:spPr>
          <a:xfrm>
            <a:off x="6354910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3" name="Freeform: Shape 412">
            <a:extLst>
              <a:ext uri="{FF2B5EF4-FFF2-40B4-BE49-F238E27FC236}">
                <a16:creationId xmlns:a16="http://schemas.microsoft.com/office/drawing/2014/main" id="{E5AEAA36-3FDF-8AEB-90CF-B15C8F5C23C1}"/>
              </a:ext>
            </a:extLst>
          </p:cNvPr>
          <p:cNvSpPr/>
          <p:nvPr/>
        </p:nvSpPr>
        <p:spPr>
          <a:xfrm>
            <a:off x="6354910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4" name="Freeform: Shape 413">
            <a:extLst>
              <a:ext uri="{FF2B5EF4-FFF2-40B4-BE49-F238E27FC236}">
                <a16:creationId xmlns:a16="http://schemas.microsoft.com/office/drawing/2014/main" id="{E3D2F698-9DD0-AD70-48BC-009C9D396D4B}"/>
              </a:ext>
            </a:extLst>
          </p:cNvPr>
          <p:cNvSpPr/>
          <p:nvPr/>
        </p:nvSpPr>
        <p:spPr>
          <a:xfrm>
            <a:off x="6397919" y="2202575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5" name="Freeform: Shape 414">
            <a:extLst>
              <a:ext uri="{FF2B5EF4-FFF2-40B4-BE49-F238E27FC236}">
                <a16:creationId xmlns:a16="http://schemas.microsoft.com/office/drawing/2014/main" id="{615F1837-DF15-1B83-711E-8F75A19868CC}"/>
              </a:ext>
            </a:extLst>
          </p:cNvPr>
          <p:cNvSpPr/>
          <p:nvPr/>
        </p:nvSpPr>
        <p:spPr>
          <a:xfrm>
            <a:off x="6397919" y="2202575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6" name="Freeform: Shape 415">
            <a:extLst>
              <a:ext uri="{FF2B5EF4-FFF2-40B4-BE49-F238E27FC236}">
                <a16:creationId xmlns:a16="http://schemas.microsoft.com/office/drawing/2014/main" id="{465567ED-FD55-629B-3D1C-57E1B3A70981}"/>
              </a:ext>
            </a:extLst>
          </p:cNvPr>
          <p:cNvSpPr/>
          <p:nvPr/>
        </p:nvSpPr>
        <p:spPr>
          <a:xfrm>
            <a:off x="6354910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7" name="Freeform: Shape 416">
            <a:extLst>
              <a:ext uri="{FF2B5EF4-FFF2-40B4-BE49-F238E27FC236}">
                <a16:creationId xmlns:a16="http://schemas.microsoft.com/office/drawing/2014/main" id="{B46551D6-33AC-9312-D9CC-11858FE9E309}"/>
              </a:ext>
            </a:extLst>
          </p:cNvPr>
          <p:cNvSpPr/>
          <p:nvPr/>
        </p:nvSpPr>
        <p:spPr>
          <a:xfrm>
            <a:off x="6354910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8" name="Freeform: Shape 417">
            <a:extLst>
              <a:ext uri="{FF2B5EF4-FFF2-40B4-BE49-F238E27FC236}">
                <a16:creationId xmlns:a16="http://schemas.microsoft.com/office/drawing/2014/main" id="{B6A60695-44E6-0BFA-88ED-0C7E16967A83}"/>
              </a:ext>
            </a:extLst>
          </p:cNvPr>
          <p:cNvSpPr/>
          <p:nvPr/>
        </p:nvSpPr>
        <p:spPr>
          <a:xfrm>
            <a:off x="6397919" y="254660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9" name="Freeform: Shape 418">
            <a:extLst>
              <a:ext uri="{FF2B5EF4-FFF2-40B4-BE49-F238E27FC236}">
                <a16:creationId xmlns:a16="http://schemas.microsoft.com/office/drawing/2014/main" id="{B564FA85-0875-8745-9896-DE6FD681C036}"/>
              </a:ext>
            </a:extLst>
          </p:cNvPr>
          <p:cNvSpPr/>
          <p:nvPr/>
        </p:nvSpPr>
        <p:spPr>
          <a:xfrm>
            <a:off x="6397919" y="254660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0" name="Freeform: Shape 419">
            <a:extLst>
              <a:ext uri="{FF2B5EF4-FFF2-40B4-BE49-F238E27FC236}">
                <a16:creationId xmlns:a16="http://schemas.microsoft.com/office/drawing/2014/main" id="{CB7D6C7C-EB57-EDE5-B04D-3856CD65FE1A}"/>
              </a:ext>
            </a:extLst>
          </p:cNvPr>
          <p:cNvSpPr/>
          <p:nvPr/>
        </p:nvSpPr>
        <p:spPr>
          <a:xfrm>
            <a:off x="6354910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1" name="Freeform: Shape 420">
            <a:extLst>
              <a:ext uri="{FF2B5EF4-FFF2-40B4-BE49-F238E27FC236}">
                <a16:creationId xmlns:a16="http://schemas.microsoft.com/office/drawing/2014/main" id="{6F450D85-2ACC-0002-9AEE-8A9CC1585132}"/>
              </a:ext>
            </a:extLst>
          </p:cNvPr>
          <p:cNvSpPr/>
          <p:nvPr/>
        </p:nvSpPr>
        <p:spPr>
          <a:xfrm>
            <a:off x="6397919" y="2718622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2" name="Freeform: Shape 421">
            <a:extLst>
              <a:ext uri="{FF2B5EF4-FFF2-40B4-BE49-F238E27FC236}">
                <a16:creationId xmlns:a16="http://schemas.microsoft.com/office/drawing/2014/main" id="{608914E9-8394-1940-D194-A3F0AE3A2A19}"/>
              </a:ext>
            </a:extLst>
          </p:cNvPr>
          <p:cNvSpPr/>
          <p:nvPr/>
        </p:nvSpPr>
        <p:spPr>
          <a:xfrm>
            <a:off x="6397919" y="2718622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3" name="Freeform: Shape 422">
            <a:extLst>
              <a:ext uri="{FF2B5EF4-FFF2-40B4-BE49-F238E27FC236}">
                <a16:creationId xmlns:a16="http://schemas.microsoft.com/office/drawing/2014/main" id="{223C7A33-7A8B-1BF0-DA42-DA441FF513AB}"/>
              </a:ext>
            </a:extLst>
          </p:cNvPr>
          <p:cNvSpPr/>
          <p:nvPr/>
        </p:nvSpPr>
        <p:spPr>
          <a:xfrm>
            <a:off x="6354910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4" name="Freeform: Shape 423">
            <a:extLst>
              <a:ext uri="{FF2B5EF4-FFF2-40B4-BE49-F238E27FC236}">
                <a16:creationId xmlns:a16="http://schemas.microsoft.com/office/drawing/2014/main" id="{2AD161DA-1C86-8B25-15B5-2FFAE5206AF1}"/>
              </a:ext>
            </a:extLst>
          </p:cNvPr>
          <p:cNvSpPr/>
          <p:nvPr/>
        </p:nvSpPr>
        <p:spPr>
          <a:xfrm>
            <a:off x="6354910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5" name="Freeform: Shape 424">
            <a:extLst>
              <a:ext uri="{FF2B5EF4-FFF2-40B4-BE49-F238E27FC236}">
                <a16:creationId xmlns:a16="http://schemas.microsoft.com/office/drawing/2014/main" id="{D3472334-1925-EE05-8271-BC19B8C92483}"/>
              </a:ext>
            </a:extLst>
          </p:cNvPr>
          <p:cNvSpPr/>
          <p:nvPr/>
        </p:nvSpPr>
        <p:spPr>
          <a:xfrm>
            <a:off x="6397919" y="306265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6" name="Freeform: Shape 425">
            <a:extLst>
              <a:ext uri="{FF2B5EF4-FFF2-40B4-BE49-F238E27FC236}">
                <a16:creationId xmlns:a16="http://schemas.microsoft.com/office/drawing/2014/main" id="{F50F3837-0769-E814-3DB3-D015F55C5D0D}"/>
              </a:ext>
            </a:extLst>
          </p:cNvPr>
          <p:cNvSpPr/>
          <p:nvPr/>
        </p:nvSpPr>
        <p:spPr>
          <a:xfrm>
            <a:off x="6397919" y="306265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7" name="Freeform: Shape 426">
            <a:extLst>
              <a:ext uri="{FF2B5EF4-FFF2-40B4-BE49-F238E27FC236}">
                <a16:creationId xmlns:a16="http://schemas.microsoft.com/office/drawing/2014/main" id="{3B7E2AFE-927B-7546-2B88-C7AAD614A879}"/>
              </a:ext>
            </a:extLst>
          </p:cNvPr>
          <p:cNvSpPr/>
          <p:nvPr/>
        </p:nvSpPr>
        <p:spPr>
          <a:xfrm>
            <a:off x="6526947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8" name="Freeform: Shape 427">
            <a:extLst>
              <a:ext uri="{FF2B5EF4-FFF2-40B4-BE49-F238E27FC236}">
                <a16:creationId xmlns:a16="http://schemas.microsoft.com/office/drawing/2014/main" id="{1B9CDCCA-ED27-8369-87A8-934082FE5D01}"/>
              </a:ext>
            </a:extLst>
          </p:cNvPr>
          <p:cNvSpPr/>
          <p:nvPr/>
        </p:nvSpPr>
        <p:spPr>
          <a:xfrm>
            <a:off x="6526947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9" name="Freeform: Shape 428">
            <a:extLst>
              <a:ext uri="{FF2B5EF4-FFF2-40B4-BE49-F238E27FC236}">
                <a16:creationId xmlns:a16="http://schemas.microsoft.com/office/drawing/2014/main" id="{C469775E-A3EC-730E-54BF-4C78DEF2A643}"/>
              </a:ext>
            </a:extLst>
          </p:cNvPr>
          <p:cNvSpPr/>
          <p:nvPr/>
        </p:nvSpPr>
        <p:spPr>
          <a:xfrm>
            <a:off x="6569956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0" name="Freeform: Shape 429">
            <a:extLst>
              <a:ext uri="{FF2B5EF4-FFF2-40B4-BE49-F238E27FC236}">
                <a16:creationId xmlns:a16="http://schemas.microsoft.com/office/drawing/2014/main" id="{BD6EC370-7F2D-6FEC-C0E9-9A6B8E0BD633}"/>
              </a:ext>
            </a:extLst>
          </p:cNvPr>
          <p:cNvSpPr/>
          <p:nvPr/>
        </p:nvSpPr>
        <p:spPr>
          <a:xfrm>
            <a:off x="6569956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F1FD9367-82CD-FF2C-55A7-4F242B4F7A68}"/>
              </a:ext>
            </a:extLst>
          </p:cNvPr>
          <p:cNvSpPr/>
          <p:nvPr/>
        </p:nvSpPr>
        <p:spPr>
          <a:xfrm>
            <a:off x="6526947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2" name="Freeform: Shape 431">
            <a:extLst>
              <a:ext uri="{FF2B5EF4-FFF2-40B4-BE49-F238E27FC236}">
                <a16:creationId xmlns:a16="http://schemas.microsoft.com/office/drawing/2014/main" id="{3BAAFAF6-5C71-EDED-48A3-405677D82107}"/>
              </a:ext>
            </a:extLst>
          </p:cNvPr>
          <p:cNvSpPr/>
          <p:nvPr/>
        </p:nvSpPr>
        <p:spPr>
          <a:xfrm>
            <a:off x="6569956" y="1858543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4" name="Freeform: Shape 433">
            <a:extLst>
              <a:ext uri="{FF2B5EF4-FFF2-40B4-BE49-F238E27FC236}">
                <a16:creationId xmlns:a16="http://schemas.microsoft.com/office/drawing/2014/main" id="{B7439AA6-47A1-FC43-7AD4-15283421BCD4}"/>
              </a:ext>
            </a:extLst>
          </p:cNvPr>
          <p:cNvSpPr/>
          <p:nvPr/>
        </p:nvSpPr>
        <p:spPr>
          <a:xfrm>
            <a:off x="6569956" y="1858543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5" name="Freeform: Shape 434">
            <a:extLst>
              <a:ext uri="{FF2B5EF4-FFF2-40B4-BE49-F238E27FC236}">
                <a16:creationId xmlns:a16="http://schemas.microsoft.com/office/drawing/2014/main" id="{D5F67FEB-E479-1826-1D69-C61247968838}"/>
              </a:ext>
            </a:extLst>
          </p:cNvPr>
          <p:cNvSpPr/>
          <p:nvPr/>
        </p:nvSpPr>
        <p:spPr>
          <a:xfrm>
            <a:off x="6526947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6B5144C8-180A-2493-A41A-E74088BD0177}"/>
              </a:ext>
            </a:extLst>
          </p:cNvPr>
          <p:cNvSpPr/>
          <p:nvPr/>
        </p:nvSpPr>
        <p:spPr>
          <a:xfrm>
            <a:off x="6569956" y="203055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7" name="Freeform: Shape 436">
            <a:extLst>
              <a:ext uri="{FF2B5EF4-FFF2-40B4-BE49-F238E27FC236}">
                <a16:creationId xmlns:a16="http://schemas.microsoft.com/office/drawing/2014/main" id="{E1B03DDA-B816-6DF3-5DC1-90034D1C1933}"/>
              </a:ext>
            </a:extLst>
          </p:cNvPr>
          <p:cNvSpPr/>
          <p:nvPr/>
        </p:nvSpPr>
        <p:spPr>
          <a:xfrm>
            <a:off x="6569956" y="203055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8" name="Freeform: Shape 437">
            <a:extLst>
              <a:ext uri="{FF2B5EF4-FFF2-40B4-BE49-F238E27FC236}">
                <a16:creationId xmlns:a16="http://schemas.microsoft.com/office/drawing/2014/main" id="{C55C007D-4475-9F7B-5535-0E0CBF97AF91}"/>
              </a:ext>
            </a:extLst>
          </p:cNvPr>
          <p:cNvSpPr/>
          <p:nvPr/>
        </p:nvSpPr>
        <p:spPr>
          <a:xfrm>
            <a:off x="6526947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9" name="Freeform: Shape 438">
            <a:extLst>
              <a:ext uri="{FF2B5EF4-FFF2-40B4-BE49-F238E27FC236}">
                <a16:creationId xmlns:a16="http://schemas.microsoft.com/office/drawing/2014/main" id="{E6B029A4-DBE5-98E0-2C1D-2F776FB164BC}"/>
              </a:ext>
            </a:extLst>
          </p:cNvPr>
          <p:cNvSpPr/>
          <p:nvPr/>
        </p:nvSpPr>
        <p:spPr>
          <a:xfrm>
            <a:off x="6526947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0" name="Freeform: Shape 439">
            <a:extLst>
              <a:ext uri="{FF2B5EF4-FFF2-40B4-BE49-F238E27FC236}">
                <a16:creationId xmlns:a16="http://schemas.microsoft.com/office/drawing/2014/main" id="{0C5D9464-33E2-435F-9865-34FFA2157A0D}"/>
              </a:ext>
            </a:extLst>
          </p:cNvPr>
          <p:cNvSpPr/>
          <p:nvPr/>
        </p:nvSpPr>
        <p:spPr>
          <a:xfrm>
            <a:off x="6569956" y="2374591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1" name="Freeform: Shape 440">
            <a:extLst>
              <a:ext uri="{FF2B5EF4-FFF2-40B4-BE49-F238E27FC236}">
                <a16:creationId xmlns:a16="http://schemas.microsoft.com/office/drawing/2014/main" id="{5BBE629D-80D0-3A3D-E253-CD333B7D8851}"/>
              </a:ext>
            </a:extLst>
          </p:cNvPr>
          <p:cNvSpPr/>
          <p:nvPr/>
        </p:nvSpPr>
        <p:spPr>
          <a:xfrm>
            <a:off x="6569956" y="2374591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2" name="Freeform: Shape 441">
            <a:extLst>
              <a:ext uri="{FF2B5EF4-FFF2-40B4-BE49-F238E27FC236}">
                <a16:creationId xmlns:a16="http://schemas.microsoft.com/office/drawing/2014/main" id="{A99D1273-4F40-7519-02BF-8AF39D74CBBB}"/>
              </a:ext>
            </a:extLst>
          </p:cNvPr>
          <p:cNvSpPr/>
          <p:nvPr/>
        </p:nvSpPr>
        <p:spPr>
          <a:xfrm>
            <a:off x="6526947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3" name="Freeform: Shape 442">
            <a:extLst>
              <a:ext uri="{FF2B5EF4-FFF2-40B4-BE49-F238E27FC236}">
                <a16:creationId xmlns:a16="http://schemas.microsoft.com/office/drawing/2014/main" id="{EB612522-B053-F354-FB2A-D11587B0A256}"/>
              </a:ext>
            </a:extLst>
          </p:cNvPr>
          <p:cNvSpPr/>
          <p:nvPr/>
        </p:nvSpPr>
        <p:spPr>
          <a:xfrm>
            <a:off x="6569956" y="254660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4" name="Freeform: Shape 443">
            <a:extLst>
              <a:ext uri="{FF2B5EF4-FFF2-40B4-BE49-F238E27FC236}">
                <a16:creationId xmlns:a16="http://schemas.microsoft.com/office/drawing/2014/main" id="{81AC8F30-5854-B91F-C609-17975EF2867B}"/>
              </a:ext>
            </a:extLst>
          </p:cNvPr>
          <p:cNvSpPr/>
          <p:nvPr/>
        </p:nvSpPr>
        <p:spPr>
          <a:xfrm>
            <a:off x="6569956" y="254660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5" name="Freeform: Shape 444">
            <a:extLst>
              <a:ext uri="{FF2B5EF4-FFF2-40B4-BE49-F238E27FC236}">
                <a16:creationId xmlns:a16="http://schemas.microsoft.com/office/drawing/2014/main" id="{E8A7CA9A-DA0B-B080-20EC-5C5DB8AF287B}"/>
              </a:ext>
            </a:extLst>
          </p:cNvPr>
          <p:cNvSpPr/>
          <p:nvPr/>
        </p:nvSpPr>
        <p:spPr>
          <a:xfrm>
            <a:off x="6526947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6" name="Freeform: Shape 445">
            <a:extLst>
              <a:ext uri="{FF2B5EF4-FFF2-40B4-BE49-F238E27FC236}">
                <a16:creationId xmlns:a16="http://schemas.microsoft.com/office/drawing/2014/main" id="{76DF76DF-8A08-4FF0-87AC-DE24CFF36FF4}"/>
              </a:ext>
            </a:extLst>
          </p:cNvPr>
          <p:cNvSpPr/>
          <p:nvPr/>
        </p:nvSpPr>
        <p:spPr>
          <a:xfrm>
            <a:off x="6563813" y="2712481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7" name="Freeform: Shape 446">
            <a:extLst>
              <a:ext uri="{FF2B5EF4-FFF2-40B4-BE49-F238E27FC236}">
                <a16:creationId xmlns:a16="http://schemas.microsoft.com/office/drawing/2014/main" id="{4DCD4C42-1DC1-3F39-BE5E-522005F7B8C1}"/>
              </a:ext>
            </a:extLst>
          </p:cNvPr>
          <p:cNvSpPr/>
          <p:nvPr/>
        </p:nvSpPr>
        <p:spPr>
          <a:xfrm>
            <a:off x="6526947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1A795F6B-8847-BD35-C839-B9B818304220}"/>
              </a:ext>
            </a:extLst>
          </p:cNvPr>
          <p:cNvSpPr/>
          <p:nvPr/>
        </p:nvSpPr>
        <p:spPr>
          <a:xfrm>
            <a:off x="6563813" y="2884497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3" name="Freeform: Shape 512">
            <a:extLst>
              <a:ext uri="{FF2B5EF4-FFF2-40B4-BE49-F238E27FC236}">
                <a16:creationId xmlns:a16="http://schemas.microsoft.com/office/drawing/2014/main" id="{D1E32FE1-64F0-6789-8D58-154B54889941}"/>
              </a:ext>
            </a:extLst>
          </p:cNvPr>
          <p:cNvSpPr/>
          <p:nvPr/>
        </p:nvSpPr>
        <p:spPr>
          <a:xfrm>
            <a:off x="6526947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4" name="Freeform: Shape 513">
            <a:extLst>
              <a:ext uri="{FF2B5EF4-FFF2-40B4-BE49-F238E27FC236}">
                <a16:creationId xmlns:a16="http://schemas.microsoft.com/office/drawing/2014/main" id="{8FF97CDC-4701-1138-BC06-BE6415B55AA9}"/>
              </a:ext>
            </a:extLst>
          </p:cNvPr>
          <p:cNvSpPr/>
          <p:nvPr/>
        </p:nvSpPr>
        <p:spPr>
          <a:xfrm>
            <a:off x="6569956" y="306265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5" name="Freeform: Shape 514">
            <a:extLst>
              <a:ext uri="{FF2B5EF4-FFF2-40B4-BE49-F238E27FC236}">
                <a16:creationId xmlns:a16="http://schemas.microsoft.com/office/drawing/2014/main" id="{DF0821AA-A6BA-71AF-8C89-26FFDCD96836}"/>
              </a:ext>
            </a:extLst>
          </p:cNvPr>
          <p:cNvSpPr/>
          <p:nvPr/>
        </p:nvSpPr>
        <p:spPr>
          <a:xfrm>
            <a:off x="6569956" y="306265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6" name="Freeform: Shape 515">
            <a:extLst>
              <a:ext uri="{FF2B5EF4-FFF2-40B4-BE49-F238E27FC236}">
                <a16:creationId xmlns:a16="http://schemas.microsoft.com/office/drawing/2014/main" id="{69623C7A-999A-5E44-9F58-2ECD32B2D17E}"/>
              </a:ext>
            </a:extLst>
          </p:cNvPr>
          <p:cNvSpPr/>
          <p:nvPr/>
        </p:nvSpPr>
        <p:spPr>
          <a:xfrm>
            <a:off x="6698983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7" name="Freeform: Shape 516">
            <a:extLst>
              <a:ext uri="{FF2B5EF4-FFF2-40B4-BE49-F238E27FC236}">
                <a16:creationId xmlns:a16="http://schemas.microsoft.com/office/drawing/2014/main" id="{8851A4B4-8A87-148F-A23D-30D840F89A76}"/>
              </a:ext>
            </a:extLst>
          </p:cNvPr>
          <p:cNvSpPr/>
          <p:nvPr/>
        </p:nvSpPr>
        <p:spPr>
          <a:xfrm>
            <a:off x="6735851" y="1508370"/>
            <a:ext cx="98301" cy="98294"/>
          </a:xfrm>
          <a:custGeom>
            <a:avLst/>
            <a:gdLst>
              <a:gd name="connsiteX0" fmla="*/ 98312 w 98301"/>
              <a:gd name="connsiteY0" fmla="*/ 49155 h 98294"/>
              <a:gd name="connsiteX1" fmla="*/ 49161 w 98301"/>
              <a:gd name="connsiteY1" fmla="*/ 98304 h 98294"/>
              <a:gd name="connsiteX2" fmla="*/ 10 w 98301"/>
              <a:gd name="connsiteY2" fmla="*/ 49155 h 98294"/>
              <a:gd name="connsiteX3" fmla="*/ 49161 w 98301"/>
              <a:gd name="connsiteY3" fmla="*/ 10 h 98294"/>
              <a:gd name="connsiteX4" fmla="*/ 98312 w 98301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5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5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8" name="Freeform: Shape 517">
            <a:extLst>
              <a:ext uri="{FF2B5EF4-FFF2-40B4-BE49-F238E27FC236}">
                <a16:creationId xmlns:a16="http://schemas.microsoft.com/office/drawing/2014/main" id="{53809F61-4975-4196-BFBC-7172847CD48D}"/>
              </a:ext>
            </a:extLst>
          </p:cNvPr>
          <p:cNvSpPr/>
          <p:nvPr/>
        </p:nvSpPr>
        <p:spPr>
          <a:xfrm>
            <a:off x="6698983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9" name="Freeform: Shape 518">
            <a:extLst>
              <a:ext uri="{FF2B5EF4-FFF2-40B4-BE49-F238E27FC236}">
                <a16:creationId xmlns:a16="http://schemas.microsoft.com/office/drawing/2014/main" id="{FFD9B25B-CD0E-A6A3-0A58-97FBFA07F190}"/>
              </a:ext>
            </a:extLst>
          </p:cNvPr>
          <p:cNvSpPr/>
          <p:nvPr/>
        </p:nvSpPr>
        <p:spPr>
          <a:xfrm>
            <a:off x="6741993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0" name="Freeform: Shape 519">
            <a:extLst>
              <a:ext uri="{FF2B5EF4-FFF2-40B4-BE49-F238E27FC236}">
                <a16:creationId xmlns:a16="http://schemas.microsoft.com/office/drawing/2014/main" id="{CA8AB5D5-A6B2-B48E-62C7-303D4E0AD4CE}"/>
              </a:ext>
            </a:extLst>
          </p:cNvPr>
          <p:cNvSpPr/>
          <p:nvPr/>
        </p:nvSpPr>
        <p:spPr>
          <a:xfrm>
            <a:off x="6741993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1" name="Freeform: Shape 520">
            <a:extLst>
              <a:ext uri="{FF2B5EF4-FFF2-40B4-BE49-F238E27FC236}">
                <a16:creationId xmlns:a16="http://schemas.microsoft.com/office/drawing/2014/main" id="{F4C75FB9-3FC5-BF6C-B5BB-876C9405ABF9}"/>
              </a:ext>
            </a:extLst>
          </p:cNvPr>
          <p:cNvSpPr/>
          <p:nvPr/>
        </p:nvSpPr>
        <p:spPr>
          <a:xfrm>
            <a:off x="6871020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2" name="Freeform: Shape 521">
            <a:extLst>
              <a:ext uri="{FF2B5EF4-FFF2-40B4-BE49-F238E27FC236}">
                <a16:creationId xmlns:a16="http://schemas.microsoft.com/office/drawing/2014/main" id="{E2855B6C-4C59-CB60-A6AE-84D85D7CFB73}"/>
              </a:ext>
            </a:extLst>
          </p:cNvPr>
          <p:cNvSpPr/>
          <p:nvPr/>
        </p:nvSpPr>
        <p:spPr>
          <a:xfrm>
            <a:off x="6871020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3" name="Freeform: Shape 522">
            <a:extLst>
              <a:ext uri="{FF2B5EF4-FFF2-40B4-BE49-F238E27FC236}">
                <a16:creationId xmlns:a16="http://schemas.microsoft.com/office/drawing/2014/main" id="{7DA411E2-5F96-9B53-ACBC-C252074CDC11}"/>
              </a:ext>
            </a:extLst>
          </p:cNvPr>
          <p:cNvSpPr/>
          <p:nvPr/>
        </p:nvSpPr>
        <p:spPr>
          <a:xfrm>
            <a:off x="7043057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4" name="Freeform: Shape 523">
            <a:extLst>
              <a:ext uri="{FF2B5EF4-FFF2-40B4-BE49-F238E27FC236}">
                <a16:creationId xmlns:a16="http://schemas.microsoft.com/office/drawing/2014/main" id="{B30E9BC7-AE7D-2915-3449-A8730BB74186}"/>
              </a:ext>
            </a:extLst>
          </p:cNvPr>
          <p:cNvSpPr/>
          <p:nvPr/>
        </p:nvSpPr>
        <p:spPr>
          <a:xfrm>
            <a:off x="7086067" y="1514511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6" name="Freeform: Shape 525">
            <a:extLst>
              <a:ext uri="{FF2B5EF4-FFF2-40B4-BE49-F238E27FC236}">
                <a16:creationId xmlns:a16="http://schemas.microsoft.com/office/drawing/2014/main" id="{612724C7-0E8E-FAA2-B30B-2B578CD0E7E5}"/>
              </a:ext>
            </a:extLst>
          </p:cNvPr>
          <p:cNvSpPr/>
          <p:nvPr/>
        </p:nvSpPr>
        <p:spPr>
          <a:xfrm>
            <a:off x="7086067" y="1514511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7" name="Freeform: Shape 536">
            <a:extLst>
              <a:ext uri="{FF2B5EF4-FFF2-40B4-BE49-F238E27FC236}">
                <a16:creationId xmlns:a16="http://schemas.microsoft.com/office/drawing/2014/main" id="{B8FCD7D1-7498-3FDD-53AA-915D7B16C63F}"/>
              </a:ext>
            </a:extLst>
          </p:cNvPr>
          <p:cNvSpPr/>
          <p:nvPr/>
        </p:nvSpPr>
        <p:spPr>
          <a:xfrm>
            <a:off x="7043057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8" name="Freeform: Shape 537">
            <a:extLst>
              <a:ext uri="{FF2B5EF4-FFF2-40B4-BE49-F238E27FC236}">
                <a16:creationId xmlns:a16="http://schemas.microsoft.com/office/drawing/2014/main" id="{9793492D-289E-5BAC-B16E-B3F0CF6EB735}"/>
              </a:ext>
            </a:extLst>
          </p:cNvPr>
          <p:cNvSpPr/>
          <p:nvPr/>
        </p:nvSpPr>
        <p:spPr>
          <a:xfrm>
            <a:off x="7086067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9" name="Freeform: Shape 538">
            <a:extLst>
              <a:ext uri="{FF2B5EF4-FFF2-40B4-BE49-F238E27FC236}">
                <a16:creationId xmlns:a16="http://schemas.microsoft.com/office/drawing/2014/main" id="{680F642E-F547-A503-ACFA-F8DE3F711CF0}"/>
              </a:ext>
            </a:extLst>
          </p:cNvPr>
          <p:cNvSpPr/>
          <p:nvPr/>
        </p:nvSpPr>
        <p:spPr>
          <a:xfrm>
            <a:off x="7086067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1" name="Freeform: Shape 540">
            <a:extLst>
              <a:ext uri="{FF2B5EF4-FFF2-40B4-BE49-F238E27FC236}">
                <a16:creationId xmlns:a16="http://schemas.microsoft.com/office/drawing/2014/main" id="{F9B9E3AB-320B-0AAA-0891-244AE647D0EB}"/>
              </a:ext>
            </a:extLst>
          </p:cNvPr>
          <p:cNvSpPr/>
          <p:nvPr/>
        </p:nvSpPr>
        <p:spPr>
          <a:xfrm>
            <a:off x="2728720" y="5321392"/>
            <a:ext cx="1393534" cy="1737394"/>
          </a:xfrm>
          <a:custGeom>
            <a:avLst/>
            <a:gdLst>
              <a:gd name="connsiteX0" fmla="*/ 0 w 1393534"/>
              <a:gd name="connsiteY0" fmla="*/ 0 h 1737394"/>
              <a:gd name="connsiteX1" fmla="*/ 1393534 w 1393534"/>
              <a:gd name="connsiteY1" fmla="*/ 0 h 1737394"/>
              <a:gd name="connsiteX2" fmla="*/ 1393534 w 1393534"/>
              <a:gd name="connsiteY2" fmla="*/ 1737394 h 1737394"/>
              <a:gd name="connsiteX3" fmla="*/ 0 w 1393534"/>
              <a:gd name="connsiteY3" fmla="*/ 1737394 h 173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534" h="1737394">
                <a:moveTo>
                  <a:pt x="0" y="0"/>
                </a:moveTo>
                <a:lnTo>
                  <a:pt x="1393534" y="0"/>
                </a:lnTo>
                <a:lnTo>
                  <a:pt x="1393534" y="1737394"/>
                </a:lnTo>
                <a:lnTo>
                  <a:pt x="0" y="1737394"/>
                </a:lnTo>
                <a:close/>
              </a:path>
            </a:pathLst>
          </a:custGeom>
          <a:solidFill>
            <a:srgbClr val="FFFFFF"/>
          </a:solidFill>
          <a:ln w="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6" name="Freeform: Shape 565">
            <a:extLst>
              <a:ext uri="{FF2B5EF4-FFF2-40B4-BE49-F238E27FC236}">
                <a16:creationId xmlns:a16="http://schemas.microsoft.com/office/drawing/2014/main" id="{C88A5F70-DEA5-8D2B-E5FE-0201AAE1FD88}"/>
              </a:ext>
            </a:extLst>
          </p:cNvPr>
          <p:cNvSpPr/>
          <p:nvPr/>
        </p:nvSpPr>
        <p:spPr>
          <a:xfrm>
            <a:off x="2737338" y="5502025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7" name="Freeform: Shape 566">
            <a:extLst>
              <a:ext uri="{FF2B5EF4-FFF2-40B4-BE49-F238E27FC236}">
                <a16:creationId xmlns:a16="http://schemas.microsoft.com/office/drawing/2014/main" id="{EFF34FDF-C902-1E34-566B-92C39F0E98BB}"/>
              </a:ext>
            </a:extLst>
          </p:cNvPr>
          <p:cNvSpPr/>
          <p:nvPr/>
        </p:nvSpPr>
        <p:spPr>
          <a:xfrm>
            <a:off x="2780347" y="554502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8" name="Freeform: Shape 567">
            <a:extLst>
              <a:ext uri="{FF2B5EF4-FFF2-40B4-BE49-F238E27FC236}">
                <a16:creationId xmlns:a16="http://schemas.microsoft.com/office/drawing/2014/main" id="{EB4E9BED-DC88-4494-37DA-2FAE682AD48A}"/>
              </a:ext>
            </a:extLst>
          </p:cNvPr>
          <p:cNvSpPr/>
          <p:nvPr/>
        </p:nvSpPr>
        <p:spPr>
          <a:xfrm>
            <a:off x="2780347" y="554502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9" name="Freeform: Shape 568">
            <a:extLst>
              <a:ext uri="{FF2B5EF4-FFF2-40B4-BE49-F238E27FC236}">
                <a16:creationId xmlns:a16="http://schemas.microsoft.com/office/drawing/2014/main" id="{69F41E05-C40D-681F-212C-A191E320B405}"/>
              </a:ext>
            </a:extLst>
          </p:cNvPr>
          <p:cNvSpPr/>
          <p:nvPr/>
        </p:nvSpPr>
        <p:spPr>
          <a:xfrm>
            <a:off x="2737338" y="5674041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0" name="Freeform: Shape 569">
            <a:extLst>
              <a:ext uri="{FF2B5EF4-FFF2-40B4-BE49-F238E27FC236}">
                <a16:creationId xmlns:a16="http://schemas.microsoft.com/office/drawing/2014/main" id="{B36A8691-12CA-69C3-94E3-126AA887A0F5}"/>
              </a:ext>
            </a:extLst>
          </p:cNvPr>
          <p:cNvSpPr/>
          <p:nvPr/>
        </p:nvSpPr>
        <p:spPr>
          <a:xfrm>
            <a:off x="2774205" y="5710903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1" name="Freeform: Shape 570">
            <a:extLst>
              <a:ext uri="{FF2B5EF4-FFF2-40B4-BE49-F238E27FC236}">
                <a16:creationId xmlns:a16="http://schemas.microsoft.com/office/drawing/2014/main" id="{6FDEB090-04E9-9FE9-FBF9-13505D74A57F}"/>
              </a:ext>
            </a:extLst>
          </p:cNvPr>
          <p:cNvSpPr/>
          <p:nvPr/>
        </p:nvSpPr>
        <p:spPr>
          <a:xfrm>
            <a:off x="2737338" y="5846057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2" name="Freeform: Shape 571">
            <a:extLst>
              <a:ext uri="{FF2B5EF4-FFF2-40B4-BE49-F238E27FC236}">
                <a16:creationId xmlns:a16="http://schemas.microsoft.com/office/drawing/2014/main" id="{B207D7AF-D2E3-F108-5BA6-ADA9A87BCE50}"/>
              </a:ext>
            </a:extLst>
          </p:cNvPr>
          <p:cNvSpPr/>
          <p:nvPr/>
        </p:nvSpPr>
        <p:spPr>
          <a:xfrm>
            <a:off x="2737338" y="6018073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3" name="Freeform: Shape 572">
            <a:extLst>
              <a:ext uri="{FF2B5EF4-FFF2-40B4-BE49-F238E27FC236}">
                <a16:creationId xmlns:a16="http://schemas.microsoft.com/office/drawing/2014/main" id="{3466B788-FFA2-D62A-E4FB-25DA8E80FB31}"/>
              </a:ext>
            </a:extLst>
          </p:cNvPr>
          <p:cNvSpPr/>
          <p:nvPr/>
        </p:nvSpPr>
        <p:spPr>
          <a:xfrm>
            <a:off x="2780347" y="606107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4" name="Freeform: Shape 573">
            <a:extLst>
              <a:ext uri="{FF2B5EF4-FFF2-40B4-BE49-F238E27FC236}">
                <a16:creationId xmlns:a16="http://schemas.microsoft.com/office/drawing/2014/main" id="{4E084C94-BBBA-557A-D56E-4CC9CFB44AAE}"/>
              </a:ext>
            </a:extLst>
          </p:cNvPr>
          <p:cNvSpPr/>
          <p:nvPr/>
        </p:nvSpPr>
        <p:spPr>
          <a:xfrm>
            <a:off x="2780347" y="606107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5" name="Freeform: Shape 574">
            <a:extLst>
              <a:ext uri="{FF2B5EF4-FFF2-40B4-BE49-F238E27FC236}">
                <a16:creationId xmlns:a16="http://schemas.microsoft.com/office/drawing/2014/main" id="{A282D4F9-D507-FB51-2A7D-76BEF4BC04F8}"/>
              </a:ext>
            </a:extLst>
          </p:cNvPr>
          <p:cNvSpPr/>
          <p:nvPr/>
        </p:nvSpPr>
        <p:spPr>
          <a:xfrm>
            <a:off x="2737338" y="6190089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6" name="Freeform: Shape 575">
            <a:extLst>
              <a:ext uri="{FF2B5EF4-FFF2-40B4-BE49-F238E27FC236}">
                <a16:creationId xmlns:a16="http://schemas.microsoft.com/office/drawing/2014/main" id="{9B57E3CF-9023-2FB1-F839-66F923955B99}"/>
              </a:ext>
            </a:extLst>
          </p:cNvPr>
          <p:cNvSpPr/>
          <p:nvPr/>
        </p:nvSpPr>
        <p:spPr>
          <a:xfrm>
            <a:off x="2780347" y="6233093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7" name="Freeform: Shape 576">
            <a:extLst>
              <a:ext uri="{FF2B5EF4-FFF2-40B4-BE49-F238E27FC236}">
                <a16:creationId xmlns:a16="http://schemas.microsoft.com/office/drawing/2014/main" id="{7278D52C-8301-6ECA-48D6-3A56087C6E2C}"/>
              </a:ext>
            </a:extLst>
          </p:cNvPr>
          <p:cNvSpPr/>
          <p:nvPr/>
        </p:nvSpPr>
        <p:spPr>
          <a:xfrm>
            <a:off x="2780347" y="6233093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8" name="Freeform: Shape 577">
            <a:extLst>
              <a:ext uri="{FF2B5EF4-FFF2-40B4-BE49-F238E27FC236}">
                <a16:creationId xmlns:a16="http://schemas.microsoft.com/office/drawing/2014/main" id="{77F82E3A-09AB-2368-B73B-33EF2149942D}"/>
              </a:ext>
            </a:extLst>
          </p:cNvPr>
          <p:cNvSpPr/>
          <p:nvPr/>
        </p:nvSpPr>
        <p:spPr>
          <a:xfrm>
            <a:off x="2737338" y="6362105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9" name="Freeform: Shape 578">
            <a:extLst>
              <a:ext uri="{FF2B5EF4-FFF2-40B4-BE49-F238E27FC236}">
                <a16:creationId xmlns:a16="http://schemas.microsoft.com/office/drawing/2014/main" id="{20FC85A5-00BB-8849-09CC-62AC406F09EB}"/>
              </a:ext>
            </a:extLst>
          </p:cNvPr>
          <p:cNvSpPr/>
          <p:nvPr/>
        </p:nvSpPr>
        <p:spPr>
          <a:xfrm>
            <a:off x="2737338" y="6534120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0" name="Freeform: Shape 579">
            <a:extLst>
              <a:ext uri="{FF2B5EF4-FFF2-40B4-BE49-F238E27FC236}">
                <a16:creationId xmlns:a16="http://schemas.microsoft.com/office/drawing/2014/main" id="{FCFAB6D2-44EB-0194-A0B6-DF5A238BE264}"/>
              </a:ext>
            </a:extLst>
          </p:cNvPr>
          <p:cNvSpPr/>
          <p:nvPr/>
        </p:nvSpPr>
        <p:spPr>
          <a:xfrm>
            <a:off x="2780347" y="657712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1" name="Freeform: Shape 580">
            <a:extLst>
              <a:ext uri="{FF2B5EF4-FFF2-40B4-BE49-F238E27FC236}">
                <a16:creationId xmlns:a16="http://schemas.microsoft.com/office/drawing/2014/main" id="{62FCAD52-2935-315B-55F4-583129B7EEA3}"/>
              </a:ext>
            </a:extLst>
          </p:cNvPr>
          <p:cNvSpPr/>
          <p:nvPr/>
        </p:nvSpPr>
        <p:spPr>
          <a:xfrm>
            <a:off x="2780347" y="657712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2" name="Freeform: Shape 581">
            <a:extLst>
              <a:ext uri="{FF2B5EF4-FFF2-40B4-BE49-F238E27FC236}">
                <a16:creationId xmlns:a16="http://schemas.microsoft.com/office/drawing/2014/main" id="{C575A735-F996-7821-56B2-74B202F88ED2}"/>
              </a:ext>
            </a:extLst>
          </p:cNvPr>
          <p:cNvSpPr/>
          <p:nvPr/>
        </p:nvSpPr>
        <p:spPr>
          <a:xfrm>
            <a:off x="2737338" y="6706136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3" name="Freeform: Shape 582">
            <a:extLst>
              <a:ext uri="{FF2B5EF4-FFF2-40B4-BE49-F238E27FC236}">
                <a16:creationId xmlns:a16="http://schemas.microsoft.com/office/drawing/2014/main" id="{239F1081-2C8D-6A82-CD8F-A5095977E8CC}"/>
              </a:ext>
            </a:extLst>
          </p:cNvPr>
          <p:cNvSpPr/>
          <p:nvPr/>
        </p:nvSpPr>
        <p:spPr>
          <a:xfrm>
            <a:off x="2909376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4" name="Freeform: Shape 583">
            <a:extLst>
              <a:ext uri="{FF2B5EF4-FFF2-40B4-BE49-F238E27FC236}">
                <a16:creationId xmlns:a16="http://schemas.microsoft.com/office/drawing/2014/main" id="{5A00D41C-12BE-40C5-07B8-C08707FC4A39}"/>
              </a:ext>
            </a:extLst>
          </p:cNvPr>
          <p:cNvSpPr/>
          <p:nvPr/>
        </p:nvSpPr>
        <p:spPr>
          <a:xfrm>
            <a:off x="2909376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5" name="Freeform: Shape 584">
            <a:extLst>
              <a:ext uri="{FF2B5EF4-FFF2-40B4-BE49-F238E27FC236}">
                <a16:creationId xmlns:a16="http://schemas.microsoft.com/office/drawing/2014/main" id="{66F0A019-570D-C9E2-AD7C-C0723C73A331}"/>
              </a:ext>
            </a:extLst>
          </p:cNvPr>
          <p:cNvSpPr/>
          <p:nvPr/>
        </p:nvSpPr>
        <p:spPr>
          <a:xfrm>
            <a:off x="2952385" y="554502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6" name="Freeform: Shape 585">
            <a:extLst>
              <a:ext uri="{FF2B5EF4-FFF2-40B4-BE49-F238E27FC236}">
                <a16:creationId xmlns:a16="http://schemas.microsoft.com/office/drawing/2014/main" id="{454BFF45-586E-DF75-B6A4-3EE2349BA86B}"/>
              </a:ext>
            </a:extLst>
          </p:cNvPr>
          <p:cNvSpPr/>
          <p:nvPr/>
        </p:nvSpPr>
        <p:spPr>
          <a:xfrm>
            <a:off x="2952385" y="554502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7" name="Freeform: Shape 586">
            <a:extLst>
              <a:ext uri="{FF2B5EF4-FFF2-40B4-BE49-F238E27FC236}">
                <a16:creationId xmlns:a16="http://schemas.microsoft.com/office/drawing/2014/main" id="{F39118DE-6364-F06C-486C-6AA8012DE722}"/>
              </a:ext>
            </a:extLst>
          </p:cNvPr>
          <p:cNvSpPr/>
          <p:nvPr/>
        </p:nvSpPr>
        <p:spPr>
          <a:xfrm>
            <a:off x="2909376" y="567404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8" name="Freeform: Shape 587">
            <a:extLst>
              <a:ext uri="{FF2B5EF4-FFF2-40B4-BE49-F238E27FC236}">
                <a16:creationId xmlns:a16="http://schemas.microsoft.com/office/drawing/2014/main" id="{0AE2654B-577C-5175-65E6-DE29DE073CA2}"/>
              </a:ext>
            </a:extLst>
          </p:cNvPr>
          <p:cNvSpPr/>
          <p:nvPr/>
        </p:nvSpPr>
        <p:spPr>
          <a:xfrm>
            <a:off x="2952385" y="5717045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9" name="Freeform: Shape 588">
            <a:extLst>
              <a:ext uri="{FF2B5EF4-FFF2-40B4-BE49-F238E27FC236}">
                <a16:creationId xmlns:a16="http://schemas.microsoft.com/office/drawing/2014/main" id="{E532C36B-783F-3A20-9B78-D5E015E33021}"/>
              </a:ext>
            </a:extLst>
          </p:cNvPr>
          <p:cNvSpPr/>
          <p:nvPr/>
        </p:nvSpPr>
        <p:spPr>
          <a:xfrm>
            <a:off x="2952385" y="5717045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0" name="Freeform: Shape 589">
            <a:extLst>
              <a:ext uri="{FF2B5EF4-FFF2-40B4-BE49-F238E27FC236}">
                <a16:creationId xmlns:a16="http://schemas.microsoft.com/office/drawing/2014/main" id="{0FA5E184-A482-A85B-0E77-AEACCF99FC88}"/>
              </a:ext>
            </a:extLst>
          </p:cNvPr>
          <p:cNvSpPr/>
          <p:nvPr/>
        </p:nvSpPr>
        <p:spPr>
          <a:xfrm>
            <a:off x="2909376" y="584605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1" name="Freeform: Shape 590">
            <a:extLst>
              <a:ext uri="{FF2B5EF4-FFF2-40B4-BE49-F238E27FC236}">
                <a16:creationId xmlns:a16="http://schemas.microsoft.com/office/drawing/2014/main" id="{B999EEDA-BBFA-0F24-24F4-E324AAD850EC}"/>
              </a:ext>
            </a:extLst>
          </p:cNvPr>
          <p:cNvSpPr/>
          <p:nvPr/>
        </p:nvSpPr>
        <p:spPr>
          <a:xfrm>
            <a:off x="2952385" y="5889061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2" name="Freeform: Shape 591">
            <a:extLst>
              <a:ext uri="{FF2B5EF4-FFF2-40B4-BE49-F238E27FC236}">
                <a16:creationId xmlns:a16="http://schemas.microsoft.com/office/drawing/2014/main" id="{D540BD5B-AAF9-E44B-DD96-20A258BD5A54}"/>
              </a:ext>
            </a:extLst>
          </p:cNvPr>
          <p:cNvSpPr/>
          <p:nvPr/>
        </p:nvSpPr>
        <p:spPr>
          <a:xfrm>
            <a:off x="2952385" y="5889061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3" name="Freeform: Shape 592">
            <a:extLst>
              <a:ext uri="{FF2B5EF4-FFF2-40B4-BE49-F238E27FC236}">
                <a16:creationId xmlns:a16="http://schemas.microsoft.com/office/drawing/2014/main" id="{02799387-5787-2839-2DFD-9C8B33932CBE}"/>
              </a:ext>
            </a:extLst>
          </p:cNvPr>
          <p:cNvSpPr/>
          <p:nvPr/>
        </p:nvSpPr>
        <p:spPr>
          <a:xfrm>
            <a:off x="2909376" y="601807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4" name="Freeform: Shape 593">
            <a:extLst>
              <a:ext uri="{FF2B5EF4-FFF2-40B4-BE49-F238E27FC236}">
                <a16:creationId xmlns:a16="http://schemas.microsoft.com/office/drawing/2014/main" id="{55833232-4A73-13FD-0A86-FD869AE48796}"/>
              </a:ext>
            </a:extLst>
          </p:cNvPr>
          <p:cNvSpPr/>
          <p:nvPr/>
        </p:nvSpPr>
        <p:spPr>
          <a:xfrm>
            <a:off x="2909376" y="619008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5" name="Freeform: Shape 594">
            <a:extLst>
              <a:ext uri="{FF2B5EF4-FFF2-40B4-BE49-F238E27FC236}">
                <a16:creationId xmlns:a16="http://schemas.microsoft.com/office/drawing/2014/main" id="{994AF10E-97F2-DEAF-B9D4-87C339B8BFAD}"/>
              </a:ext>
            </a:extLst>
          </p:cNvPr>
          <p:cNvSpPr/>
          <p:nvPr/>
        </p:nvSpPr>
        <p:spPr>
          <a:xfrm>
            <a:off x="2952385" y="6233093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6" name="Freeform: Shape 595">
            <a:extLst>
              <a:ext uri="{FF2B5EF4-FFF2-40B4-BE49-F238E27FC236}">
                <a16:creationId xmlns:a16="http://schemas.microsoft.com/office/drawing/2014/main" id="{DCE352DE-43C2-BA62-3BA8-0C8F1234B054}"/>
              </a:ext>
            </a:extLst>
          </p:cNvPr>
          <p:cNvSpPr/>
          <p:nvPr/>
        </p:nvSpPr>
        <p:spPr>
          <a:xfrm>
            <a:off x="2952385" y="6233093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7" name="Freeform: Shape 596">
            <a:extLst>
              <a:ext uri="{FF2B5EF4-FFF2-40B4-BE49-F238E27FC236}">
                <a16:creationId xmlns:a16="http://schemas.microsoft.com/office/drawing/2014/main" id="{96B7C83C-74F2-FAC7-ABB0-7B005167C65F}"/>
              </a:ext>
            </a:extLst>
          </p:cNvPr>
          <p:cNvSpPr/>
          <p:nvPr/>
        </p:nvSpPr>
        <p:spPr>
          <a:xfrm>
            <a:off x="2909376" y="636210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8" name="Freeform: Shape 597">
            <a:extLst>
              <a:ext uri="{FF2B5EF4-FFF2-40B4-BE49-F238E27FC236}">
                <a16:creationId xmlns:a16="http://schemas.microsoft.com/office/drawing/2014/main" id="{FDDCA1A8-6372-51B8-4F82-797A806C4109}"/>
              </a:ext>
            </a:extLst>
          </p:cNvPr>
          <p:cNvSpPr/>
          <p:nvPr/>
        </p:nvSpPr>
        <p:spPr>
          <a:xfrm>
            <a:off x="2952385" y="640510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9" name="Freeform: Shape 598">
            <a:extLst>
              <a:ext uri="{FF2B5EF4-FFF2-40B4-BE49-F238E27FC236}">
                <a16:creationId xmlns:a16="http://schemas.microsoft.com/office/drawing/2014/main" id="{6F9B42BC-5939-B142-5DF1-F571A627714D}"/>
              </a:ext>
            </a:extLst>
          </p:cNvPr>
          <p:cNvSpPr/>
          <p:nvPr/>
        </p:nvSpPr>
        <p:spPr>
          <a:xfrm>
            <a:off x="2952385" y="640510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0" name="Freeform: Shape 599">
            <a:extLst>
              <a:ext uri="{FF2B5EF4-FFF2-40B4-BE49-F238E27FC236}">
                <a16:creationId xmlns:a16="http://schemas.microsoft.com/office/drawing/2014/main" id="{94F8BBED-C7DF-3B57-AA80-415AA81B7F01}"/>
              </a:ext>
            </a:extLst>
          </p:cNvPr>
          <p:cNvSpPr/>
          <p:nvPr/>
        </p:nvSpPr>
        <p:spPr>
          <a:xfrm>
            <a:off x="2909376" y="653412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1" name="Freeform: Shape 600">
            <a:extLst>
              <a:ext uri="{FF2B5EF4-FFF2-40B4-BE49-F238E27FC236}">
                <a16:creationId xmlns:a16="http://schemas.microsoft.com/office/drawing/2014/main" id="{6876B8EC-FCE2-E686-5483-881BF05EE750}"/>
              </a:ext>
            </a:extLst>
          </p:cNvPr>
          <p:cNvSpPr/>
          <p:nvPr/>
        </p:nvSpPr>
        <p:spPr>
          <a:xfrm>
            <a:off x="2909376" y="6706136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2" name="Freeform: Shape 601">
            <a:extLst>
              <a:ext uri="{FF2B5EF4-FFF2-40B4-BE49-F238E27FC236}">
                <a16:creationId xmlns:a16="http://schemas.microsoft.com/office/drawing/2014/main" id="{8664D1AB-3F14-3856-D518-BE3FC04E326F}"/>
              </a:ext>
            </a:extLst>
          </p:cNvPr>
          <p:cNvSpPr/>
          <p:nvPr/>
        </p:nvSpPr>
        <p:spPr>
          <a:xfrm>
            <a:off x="2952385" y="6749140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3" name="Freeform: Shape 602">
            <a:extLst>
              <a:ext uri="{FF2B5EF4-FFF2-40B4-BE49-F238E27FC236}">
                <a16:creationId xmlns:a16="http://schemas.microsoft.com/office/drawing/2014/main" id="{D2DD7D0F-0C97-D10F-4CE3-2D3C52431BCB}"/>
              </a:ext>
            </a:extLst>
          </p:cNvPr>
          <p:cNvSpPr/>
          <p:nvPr/>
        </p:nvSpPr>
        <p:spPr>
          <a:xfrm>
            <a:off x="2952385" y="6749140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4" name="Freeform: Shape 603">
            <a:extLst>
              <a:ext uri="{FF2B5EF4-FFF2-40B4-BE49-F238E27FC236}">
                <a16:creationId xmlns:a16="http://schemas.microsoft.com/office/drawing/2014/main" id="{56EB5692-209A-DA94-0AA2-7DD1DE186F5C}"/>
              </a:ext>
            </a:extLst>
          </p:cNvPr>
          <p:cNvSpPr/>
          <p:nvPr/>
        </p:nvSpPr>
        <p:spPr>
          <a:xfrm>
            <a:off x="2909376" y="6878152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5" name="Freeform: Shape 604">
            <a:extLst>
              <a:ext uri="{FF2B5EF4-FFF2-40B4-BE49-F238E27FC236}">
                <a16:creationId xmlns:a16="http://schemas.microsoft.com/office/drawing/2014/main" id="{4EA810E1-139D-8BC5-1B3E-31BD3844266A}"/>
              </a:ext>
            </a:extLst>
          </p:cNvPr>
          <p:cNvSpPr/>
          <p:nvPr/>
        </p:nvSpPr>
        <p:spPr>
          <a:xfrm>
            <a:off x="2952385" y="6921156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6" name="Freeform: Shape 605">
            <a:extLst>
              <a:ext uri="{FF2B5EF4-FFF2-40B4-BE49-F238E27FC236}">
                <a16:creationId xmlns:a16="http://schemas.microsoft.com/office/drawing/2014/main" id="{70548BB9-A1F9-6AA4-EF48-4901D8CB92D8}"/>
              </a:ext>
            </a:extLst>
          </p:cNvPr>
          <p:cNvSpPr/>
          <p:nvPr/>
        </p:nvSpPr>
        <p:spPr>
          <a:xfrm>
            <a:off x="2952385" y="6921156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7" name="Freeform: Shape 606">
            <a:extLst>
              <a:ext uri="{FF2B5EF4-FFF2-40B4-BE49-F238E27FC236}">
                <a16:creationId xmlns:a16="http://schemas.microsoft.com/office/drawing/2014/main" id="{51EF2F21-5C19-2EC7-368D-AADC6067CC8D}"/>
              </a:ext>
            </a:extLst>
          </p:cNvPr>
          <p:cNvSpPr/>
          <p:nvPr/>
        </p:nvSpPr>
        <p:spPr>
          <a:xfrm>
            <a:off x="3081413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8" name="Freeform: Shape 607">
            <a:extLst>
              <a:ext uri="{FF2B5EF4-FFF2-40B4-BE49-F238E27FC236}">
                <a16:creationId xmlns:a16="http://schemas.microsoft.com/office/drawing/2014/main" id="{98FAAD40-2B2B-18EE-0CE9-5BF27BAAD59B}"/>
              </a:ext>
            </a:extLst>
          </p:cNvPr>
          <p:cNvSpPr/>
          <p:nvPr/>
        </p:nvSpPr>
        <p:spPr>
          <a:xfrm>
            <a:off x="3124422" y="5373013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9" name="Freeform: Shape 608">
            <a:extLst>
              <a:ext uri="{FF2B5EF4-FFF2-40B4-BE49-F238E27FC236}">
                <a16:creationId xmlns:a16="http://schemas.microsoft.com/office/drawing/2014/main" id="{939CFF8A-DF7B-8FF6-56DD-74E3A10EA602}"/>
              </a:ext>
            </a:extLst>
          </p:cNvPr>
          <p:cNvSpPr/>
          <p:nvPr/>
        </p:nvSpPr>
        <p:spPr>
          <a:xfrm>
            <a:off x="3124422" y="5373013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0" name="Freeform: Shape 609">
            <a:extLst>
              <a:ext uri="{FF2B5EF4-FFF2-40B4-BE49-F238E27FC236}">
                <a16:creationId xmlns:a16="http://schemas.microsoft.com/office/drawing/2014/main" id="{7F2D4327-BE14-B1C0-70FF-D9057F58F4A1}"/>
              </a:ext>
            </a:extLst>
          </p:cNvPr>
          <p:cNvSpPr/>
          <p:nvPr/>
        </p:nvSpPr>
        <p:spPr>
          <a:xfrm>
            <a:off x="3081413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1" name="Freeform: Shape 610">
            <a:extLst>
              <a:ext uri="{FF2B5EF4-FFF2-40B4-BE49-F238E27FC236}">
                <a16:creationId xmlns:a16="http://schemas.microsoft.com/office/drawing/2014/main" id="{5D72AA78-F629-2546-D354-95CBD4BE5702}"/>
              </a:ext>
            </a:extLst>
          </p:cNvPr>
          <p:cNvSpPr/>
          <p:nvPr/>
        </p:nvSpPr>
        <p:spPr>
          <a:xfrm>
            <a:off x="3124422" y="554502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2" name="Freeform: Shape 611">
            <a:extLst>
              <a:ext uri="{FF2B5EF4-FFF2-40B4-BE49-F238E27FC236}">
                <a16:creationId xmlns:a16="http://schemas.microsoft.com/office/drawing/2014/main" id="{C6979538-1FEE-9B97-07FB-CD324726FA44}"/>
              </a:ext>
            </a:extLst>
          </p:cNvPr>
          <p:cNvSpPr/>
          <p:nvPr/>
        </p:nvSpPr>
        <p:spPr>
          <a:xfrm>
            <a:off x="3124422" y="554502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3" name="Freeform: Shape 612">
            <a:extLst>
              <a:ext uri="{FF2B5EF4-FFF2-40B4-BE49-F238E27FC236}">
                <a16:creationId xmlns:a16="http://schemas.microsoft.com/office/drawing/2014/main" id="{D2E5155D-A973-1F66-14A3-D4F4DBEAE1F8}"/>
              </a:ext>
            </a:extLst>
          </p:cNvPr>
          <p:cNvSpPr/>
          <p:nvPr/>
        </p:nvSpPr>
        <p:spPr>
          <a:xfrm>
            <a:off x="3081413" y="6706136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4" name="Freeform: Shape 613">
            <a:extLst>
              <a:ext uri="{FF2B5EF4-FFF2-40B4-BE49-F238E27FC236}">
                <a16:creationId xmlns:a16="http://schemas.microsoft.com/office/drawing/2014/main" id="{97334A12-F8CA-24AA-69B3-A4118E5C8794}"/>
              </a:ext>
            </a:extLst>
          </p:cNvPr>
          <p:cNvSpPr/>
          <p:nvPr/>
        </p:nvSpPr>
        <p:spPr>
          <a:xfrm>
            <a:off x="3124422" y="6749140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5" name="Freeform: Shape 614">
            <a:extLst>
              <a:ext uri="{FF2B5EF4-FFF2-40B4-BE49-F238E27FC236}">
                <a16:creationId xmlns:a16="http://schemas.microsoft.com/office/drawing/2014/main" id="{540DAD21-B9BE-4888-53D1-98932AFCBD10}"/>
              </a:ext>
            </a:extLst>
          </p:cNvPr>
          <p:cNvSpPr/>
          <p:nvPr/>
        </p:nvSpPr>
        <p:spPr>
          <a:xfrm>
            <a:off x="3124422" y="6749140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6" name="Freeform: Shape 615">
            <a:extLst>
              <a:ext uri="{FF2B5EF4-FFF2-40B4-BE49-F238E27FC236}">
                <a16:creationId xmlns:a16="http://schemas.microsoft.com/office/drawing/2014/main" id="{ECEF4231-34F5-FE95-32F8-0AB940CC5C29}"/>
              </a:ext>
            </a:extLst>
          </p:cNvPr>
          <p:cNvSpPr/>
          <p:nvPr/>
        </p:nvSpPr>
        <p:spPr>
          <a:xfrm>
            <a:off x="3081413" y="6878152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7" name="Freeform: Shape 616">
            <a:extLst>
              <a:ext uri="{FF2B5EF4-FFF2-40B4-BE49-F238E27FC236}">
                <a16:creationId xmlns:a16="http://schemas.microsoft.com/office/drawing/2014/main" id="{47FE1411-7AB1-B81F-4C3C-D871FBB68BC3}"/>
              </a:ext>
            </a:extLst>
          </p:cNvPr>
          <p:cNvSpPr/>
          <p:nvPr/>
        </p:nvSpPr>
        <p:spPr>
          <a:xfrm>
            <a:off x="3124422" y="6921156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8" name="Freeform: Shape 617">
            <a:extLst>
              <a:ext uri="{FF2B5EF4-FFF2-40B4-BE49-F238E27FC236}">
                <a16:creationId xmlns:a16="http://schemas.microsoft.com/office/drawing/2014/main" id="{A8B5343E-C8F1-405C-F90E-7B3C251797DE}"/>
              </a:ext>
            </a:extLst>
          </p:cNvPr>
          <p:cNvSpPr/>
          <p:nvPr/>
        </p:nvSpPr>
        <p:spPr>
          <a:xfrm>
            <a:off x="3124422" y="6921156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9" name="Freeform: Shape 618">
            <a:extLst>
              <a:ext uri="{FF2B5EF4-FFF2-40B4-BE49-F238E27FC236}">
                <a16:creationId xmlns:a16="http://schemas.microsoft.com/office/drawing/2014/main" id="{9F42BD5B-7C16-2D10-1073-E116C2CDCFDE}"/>
              </a:ext>
            </a:extLst>
          </p:cNvPr>
          <p:cNvSpPr/>
          <p:nvPr/>
        </p:nvSpPr>
        <p:spPr>
          <a:xfrm>
            <a:off x="3253450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0" name="Freeform: Shape 619">
            <a:extLst>
              <a:ext uri="{FF2B5EF4-FFF2-40B4-BE49-F238E27FC236}">
                <a16:creationId xmlns:a16="http://schemas.microsoft.com/office/drawing/2014/main" id="{41814BF3-BE4B-5DD7-FCAE-5BD31553399B}"/>
              </a:ext>
            </a:extLst>
          </p:cNvPr>
          <p:cNvSpPr/>
          <p:nvPr/>
        </p:nvSpPr>
        <p:spPr>
          <a:xfrm>
            <a:off x="3296459" y="5373013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1" name="Freeform: Shape 620">
            <a:extLst>
              <a:ext uri="{FF2B5EF4-FFF2-40B4-BE49-F238E27FC236}">
                <a16:creationId xmlns:a16="http://schemas.microsoft.com/office/drawing/2014/main" id="{3ABE9339-635D-6D56-2EF5-D0A9D0641EC2}"/>
              </a:ext>
            </a:extLst>
          </p:cNvPr>
          <p:cNvSpPr/>
          <p:nvPr/>
        </p:nvSpPr>
        <p:spPr>
          <a:xfrm>
            <a:off x="3296459" y="5373013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2" name="Freeform: Shape 621">
            <a:extLst>
              <a:ext uri="{FF2B5EF4-FFF2-40B4-BE49-F238E27FC236}">
                <a16:creationId xmlns:a16="http://schemas.microsoft.com/office/drawing/2014/main" id="{0C9F3781-C418-29E8-D1AE-0D591FDD8F64}"/>
              </a:ext>
            </a:extLst>
          </p:cNvPr>
          <p:cNvSpPr/>
          <p:nvPr/>
        </p:nvSpPr>
        <p:spPr>
          <a:xfrm>
            <a:off x="3253450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3" name="Freeform: Shape 622">
            <a:extLst>
              <a:ext uri="{FF2B5EF4-FFF2-40B4-BE49-F238E27FC236}">
                <a16:creationId xmlns:a16="http://schemas.microsoft.com/office/drawing/2014/main" id="{58ADD8FA-EE8D-E22A-79F8-9E04F54B0C8B}"/>
              </a:ext>
            </a:extLst>
          </p:cNvPr>
          <p:cNvSpPr/>
          <p:nvPr/>
        </p:nvSpPr>
        <p:spPr>
          <a:xfrm>
            <a:off x="3253450" y="6706136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4" name="Freeform: Shape 623">
            <a:extLst>
              <a:ext uri="{FF2B5EF4-FFF2-40B4-BE49-F238E27FC236}">
                <a16:creationId xmlns:a16="http://schemas.microsoft.com/office/drawing/2014/main" id="{363D8C48-BC76-E42B-F5CA-78FE390F672A}"/>
              </a:ext>
            </a:extLst>
          </p:cNvPr>
          <p:cNvSpPr/>
          <p:nvPr/>
        </p:nvSpPr>
        <p:spPr>
          <a:xfrm>
            <a:off x="3296459" y="6749140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5" name="Freeform: Shape 624">
            <a:extLst>
              <a:ext uri="{FF2B5EF4-FFF2-40B4-BE49-F238E27FC236}">
                <a16:creationId xmlns:a16="http://schemas.microsoft.com/office/drawing/2014/main" id="{BB67BDE8-F871-328E-7966-6389F6EB72DF}"/>
              </a:ext>
            </a:extLst>
          </p:cNvPr>
          <p:cNvSpPr/>
          <p:nvPr/>
        </p:nvSpPr>
        <p:spPr>
          <a:xfrm>
            <a:off x="3296459" y="6749140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6" name="Freeform: Shape 625">
            <a:extLst>
              <a:ext uri="{FF2B5EF4-FFF2-40B4-BE49-F238E27FC236}">
                <a16:creationId xmlns:a16="http://schemas.microsoft.com/office/drawing/2014/main" id="{6BE12C6D-AB96-C366-4841-6BAB94A3E4AC}"/>
              </a:ext>
            </a:extLst>
          </p:cNvPr>
          <p:cNvSpPr/>
          <p:nvPr/>
        </p:nvSpPr>
        <p:spPr>
          <a:xfrm>
            <a:off x="3253450" y="6878152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7" name="Freeform: Shape 626">
            <a:extLst>
              <a:ext uri="{FF2B5EF4-FFF2-40B4-BE49-F238E27FC236}">
                <a16:creationId xmlns:a16="http://schemas.microsoft.com/office/drawing/2014/main" id="{89A94ED6-7781-2F50-8318-4F319E00A447}"/>
              </a:ext>
            </a:extLst>
          </p:cNvPr>
          <p:cNvSpPr/>
          <p:nvPr/>
        </p:nvSpPr>
        <p:spPr>
          <a:xfrm>
            <a:off x="3296459" y="6921156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8" name="Freeform: Shape 627">
            <a:extLst>
              <a:ext uri="{FF2B5EF4-FFF2-40B4-BE49-F238E27FC236}">
                <a16:creationId xmlns:a16="http://schemas.microsoft.com/office/drawing/2014/main" id="{B0B5ED50-EEAA-A0F4-DB7C-3EA539EA7DB5}"/>
              </a:ext>
            </a:extLst>
          </p:cNvPr>
          <p:cNvSpPr/>
          <p:nvPr/>
        </p:nvSpPr>
        <p:spPr>
          <a:xfrm>
            <a:off x="3296459" y="6921156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9" name="Freeform: Shape 628">
            <a:extLst>
              <a:ext uri="{FF2B5EF4-FFF2-40B4-BE49-F238E27FC236}">
                <a16:creationId xmlns:a16="http://schemas.microsoft.com/office/drawing/2014/main" id="{6F20E68F-DC6C-D362-285B-673163EA0285}"/>
              </a:ext>
            </a:extLst>
          </p:cNvPr>
          <p:cNvSpPr/>
          <p:nvPr/>
        </p:nvSpPr>
        <p:spPr>
          <a:xfrm>
            <a:off x="3425487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0" name="Freeform: Shape 629">
            <a:extLst>
              <a:ext uri="{FF2B5EF4-FFF2-40B4-BE49-F238E27FC236}">
                <a16:creationId xmlns:a16="http://schemas.microsoft.com/office/drawing/2014/main" id="{BF142A73-874A-028E-3BD5-ADD3F3E08474}"/>
              </a:ext>
            </a:extLst>
          </p:cNvPr>
          <p:cNvSpPr/>
          <p:nvPr/>
        </p:nvSpPr>
        <p:spPr>
          <a:xfrm>
            <a:off x="3468496" y="5373013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1" name="Freeform: Shape 630">
            <a:extLst>
              <a:ext uri="{FF2B5EF4-FFF2-40B4-BE49-F238E27FC236}">
                <a16:creationId xmlns:a16="http://schemas.microsoft.com/office/drawing/2014/main" id="{114263E4-947E-E80E-4E80-39C94D7FFBCE}"/>
              </a:ext>
            </a:extLst>
          </p:cNvPr>
          <p:cNvSpPr/>
          <p:nvPr/>
        </p:nvSpPr>
        <p:spPr>
          <a:xfrm>
            <a:off x="3468496" y="5373013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9" name="Freeform: Shape 718">
            <a:extLst>
              <a:ext uri="{FF2B5EF4-FFF2-40B4-BE49-F238E27FC236}">
                <a16:creationId xmlns:a16="http://schemas.microsoft.com/office/drawing/2014/main" id="{CA50E823-FE6D-492F-CBC1-74CE622ED5F0}"/>
              </a:ext>
            </a:extLst>
          </p:cNvPr>
          <p:cNvSpPr/>
          <p:nvPr/>
        </p:nvSpPr>
        <p:spPr>
          <a:xfrm>
            <a:off x="3425487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0" name="Freeform: Shape 819">
            <a:extLst>
              <a:ext uri="{FF2B5EF4-FFF2-40B4-BE49-F238E27FC236}">
                <a16:creationId xmlns:a16="http://schemas.microsoft.com/office/drawing/2014/main" id="{B14C68FD-49EB-6D5A-FF0D-D7CC2DA0D35D}"/>
              </a:ext>
            </a:extLst>
          </p:cNvPr>
          <p:cNvSpPr/>
          <p:nvPr/>
        </p:nvSpPr>
        <p:spPr>
          <a:xfrm>
            <a:off x="3462353" y="5538887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2" name="Freeform: Shape 821">
            <a:extLst>
              <a:ext uri="{FF2B5EF4-FFF2-40B4-BE49-F238E27FC236}">
                <a16:creationId xmlns:a16="http://schemas.microsoft.com/office/drawing/2014/main" id="{E01F73DD-CA46-E51F-9BDC-F4FBC0DC4070}"/>
              </a:ext>
            </a:extLst>
          </p:cNvPr>
          <p:cNvSpPr/>
          <p:nvPr/>
        </p:nvSpPr>
        <p:spPr>
          <a:xfrm>
            <a:off x="3425487" y="6706136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3" name="Freeform: Shape 822">
            <a:extLst>
              <a:ext uri="{FF2B5EF4-FFF2-40B4-BE49-F238E27FC236}">
                <a16:creationId xmlns:a16="http://schemas.microsoft.com/office/drawing/2014/main" id="{C69FBFEC-33CE-45BE-5B7D-94C5B15B41D5}"/>
              </a:ext>
            </a:extLst>
          </p:cNvPr>
          <p:cNvSpPr/>
          <p:nvPr/>
        </p:nvSpPr>
        <p:spPr>
          <a:xfrm>
            <a:off x="3425487" y="6878152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4" name="Freeform: Shape 823">
            <a:extLst>
              <a:ext uri="{FF2B5EF4-FFF2-40B4-BE49-F238E27FC236}">
                <a16:creationId xmlns:a16="http://schemas.microsoft.com/office/drawing/2014/main" id="{11A98961-B0BC-A812-438D-1431883087EC}"/>
              </a:ext>
            </a:extLst>
          </p:cNvPr>
          <p:cNvSpPr/>
          <p:nvPr/>
        </p:nvSpPr>
        <p:spPr>
          <a:xfrm>
            <a:off x="3597523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5" name="Freeform: Shape 824">
            <a:extLst>
              <a:ext uri="{FF2B5EF4-FFF2-40B4-BE49-F238E27FC236}">
                <a16:creationId xmlns:a16="http://schemas.microsoft.com/office/drawing/2014/main" id="{24543F3B-1EA3-6EBC-4392-FD6F1576F7C4}"/>
              </a:ext>
            </a:extLst>
          </p:cNvPr>
          <p:cNvSpPr/>
          <p:nvPr/>
        </p:nvSpPr>
        <p:spPr>
          <a:xfrm>
            <a:off x="3597523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6" name="Freeform: Shape 825">
            <a:extLst>
              <a:ext uri="{FF2B5EF4-FFF2-40B4-BE49-F238E27FC236}">
                <a16:creationId xmlns:a16="http://schemas.microsoft.com/office/drawing/2014/main" id="{760B2406-A696-020E-A086-8C38EA8CD2CC}"/>
              </a:ext>
            </a:extLst>
          </p:cNvPr>
          <p:cNvSpPr/>
          <p:nvPr/>
        </p:nvSpPr>
        <p:spPr>
          <a:xfrm>
            <a:off x="3640533" y="554502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7" name="Freeform: Shape 826">
            <a:extLst>
              <a:ext uri="{FF2B5EF4-FFF2-40B4-BE49-F238E27FC236}">
                <a16:creationId xmlns:a16="http://schemas.microsoft.com/office/drawing/2014/main" id="{66C389BE-E0EA-3E85-2149-F78C25BF53EF}"/>
              </a:ext>
            </a:extLst>
          </p:cNvPr>
          <p:cNvSpPr/>
          <p:nvPr/>
        </p:nvSpPr>
        <p:spPr>
          <a:xfrm>
            <a:off x="3640533" y="554502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8" name="Freeform: Shape 827">
            <a:extLst>
              <a:ext uri="{FF2B5EF4-FFF2-40B4-BE49-F238E27FC236}">
                <a16:creationId xmlns:a16="http://schemas.microsoft.com/office/drawing/2014/main" id="{775B3DAC-5716-161D-678A-8D1DDDB98FEF}"/>
              </a:ext>
            </a:extLst>
          </p:cNvPr>
          <p:cNvSpPr/>
          <p:nvPr/>
        </p:nvSpPr>
        <p:spPr>
          <a:xfrm>
            <a:off x="3597523" y="6706136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9" name="Freeform: Shape 828">
            <a:extLst>
              <a:ext uri="{FF2B5EF4-FFF2-40B4-BE49-F238E27FC236}">
                <a16:creationId xmlns:a16="http://schemas.microsoft.com/office/drawing/2014/main" id="{8F65225A-1C5A-D6D8-3EA3-E2D270FBA78F}"/>
              </a:ext>
            </a:extLst>
          </p:cNvPr>
          <p:cNvSpPr/>
          <p:nvPr/>
        </p:nvSpPr>
        <p:spPr>
          <a:xfrm>
            <a:off x="3634391" y="6742999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0" name="Freeform: Shape 919">
            <a:extLst>
              <a:ext uri="{FF2B5EF4-FFF2-40B4-BE49-F238E27FC236}">
                <a16:creationId xmlns:a16="http://schemas.microsoft.com/office/drawing/2014/main" id="{A09FBA35-04CB-2550-5ACB-607E312F1FD5}"/>
              </a:ext>
            </a:extLst>
          </p:cNvPr>
          <p:cNvSpPr/>
          <p:nvPr/>
        </p:nvSpPr>
        <p:spPr>
          <a:xfrm>
            <a:off x="3597523" y="6878152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3" name="Freeform: Shape 1032">
            <a:extLst>
              <a:ext uri="{FF2B5EF4-FFF2-40B4-BE49-F238E27FC236}">
                <a16:creationId xmlns:a16="http://schemas.microsoft.com/office/drawing/2014/main" id="{0923313A-2AD2-98BC-9B05-C34AC084BFC5}"/>
              </a:ext>
            </a:extLst>
          </p:cNvPr>
          <p:cNvSpPr/>
          <p:nvPr/>
        </p:nvSpPr>
        <p:spPr>
          <a:xfrm>
            <a:off x="3634391" y="6915015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4" name="Freeform: Shape 1133">
            <a:extLst>
              <a:ext uri="{FF2B5EF4-FFF2-40B4-BE49-F238E27FC236}">
                <a16:creationId xmlns:a16="http://schemas.microsoft.com/office/drawing/2014/main" id="{5DC28391-EA40-02AE-CEBD-C2790C22A10F}"/>
              </a:ext>
            </a:extLst>
          </p:cNvPr>
          <p:cNvSpPr/>
          <p:nvPr/>
        </p:nvSpPr>
        <p:spPr>
          <a:xfrm>
            <a:off x="3769560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6" name="Freeform: Shape 1135">
            <a:extLst>
              <a:ext uri="{FF2B5EF4-FFF2-40B4-BE49-F238E27FC236}">
                <a16:creationId xmlns:a16="http://schemas.microsoft.com/office/drawing/2014/main" id="{1BC6E4B0-356A-0CB3-6B36-DCD870C8FFF9}"/>
              </a:ext>
            </a:extLst>
          </p:cNvPr>
          <p:cNvSpPr/>
          <p:nvPr/>
        </p:nvSpPr>
        <p:spPr>
          <a:xfrm>
            <a:off x="3806428" y="5366872"/>
            <a:ext cx="98301" cy="98294"/>
          </a:xfrm>
          <a:custGeom>
            <a:avLst/>
            <a:gdLst>
              <a:gd name="connsiteX0" fmla="*/ 98312 w 98301"/>
              <a:gd name="connsiteY0" fmla="*/ 49155 h 98294"/>
              <a:gd name="connsiteX1" fmla="*/ 49161 w 98301"/>
              <a:gd name="connsiteY1" fmla="*/ 98304 h 98294"/>
              <a:gd name="connsiteX2" fmla="*/ 10 w 98301"/>
              <a:gd name="connsiteY2" fmla="*/ 49155 h 98294"/>
              <a:gd name="connsiteX3" fmla="*/ 49161 w 98301"/>
              <a:gd name="connsiteY3" fmla="*/ 10 h 98294"/>
              <a:gd name="connsiteX4" fmla="*/ 98312 w 98301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5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5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7" name="Freeform: Shape 1136">
            <a:extLst>
              <a:ext uri="{FF2B5EF4-FFF2-40B4-BE49-F238E27FC236}">
                <a16:creationId xmlns:a16="http://schemas.microsoft.com/office/drawing/2014/main" id="{65615429-7ACF-5B4F-D085-1EDBC6C0484B}"/>
              </a:ext>
            </a:extLst>
          </p:cNvPr>
          <p:cNvSpPr/>
          <p:nvPr/>
        </p:nvSpPr>
        <p:spPr>
          <a:xfrm>
            <a:off x="3769560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8" name="Freeform: Shape 1137">
            <a:extLst>
              <a:ext uri="{FF2B5EF4-FFF2-40B4-BE49-F238E27FC236}">
                <a16:creationId xmlns:a16="http://schemas.microsoft.com/office/drawing/2014/main" id="{A5297DFF-EEE9-B5F0-0590-6666C535C1FA}"/>
              </a:ext>
            </a:extLst>
          </p:cNvPr>
          <p:cNvSpPr/>
          <p:nvPr/>
        </p:nvSpPr>
        <p:spPr>
          <a:xfrm>
            <a:off x="3812570" y="554502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9" name="Freeform: Shape 1138">
            <a:extLst>
              <a:ext uri="{FF2B5EF4-FFF2-40B4-BE49-F238E27FC236}">
                <a16:creationId xmlns:a16="http://schemas.microsoft.com/office/drawing/2014/main" id="{7D8AEF07-32B8-680F-B4AC-CC63C7D5CA9A}"/>
              </a:ext>
            </a:extLst>
          </p:cNvPr>
          <p:cNvSpPr/>
          <p:nvPr/>
        </p:nvSpPr>
        <p:spPr>
          <a:xfrm>
            <a:off x="3812570" y="554502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0" name="Freeform: Shape 1139">
            <a:extLst>
              <a:ext uri="{FF2B5EF4-FFF2-40B4-BE49-F238E27FC236}">
                <a16:creationId xmlns:a16="http://schemas.microsoft.com/office/drawing/2014/main" id="{E62F42F7-B93A-AA24-2671-E4B63A98C572}"/>
              </a:ext>
            </a:extLst>
          </p:cNvPr>
          <p:cNvSpPr/>
          <p:nvPr/>
        </p:nvSpPr>
        <p:spPr>
          <a:xfrm>
            <a:off x="3769560" y="567404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1" name="Freeform: Shape 1140">
            <a:extLst>
              <a:ext uri="{FF2B5EF4-FFF2-40B4-BE49-F238E27FC236}">
                <a16:creationId xmlns:a16="http://schemas.microsoft.com/office/drawing/2014/main" id="{65F8F9C6-0DA3-D9E6-3B56-2558F4CAD535}"/>
              </a:ext>
            </a:extLst>
          </p:cNvPr>
          <p:cNvSpPr/>
          <p:nvPr/>
        </p:nvSpPr>
        <p:spPr>
          <a:xfrm>
            <a:off x="3769560" y="584605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2" name="Freeform: Shape 1141">
            <a:extLst>
              <a:ext uri="{FF2B5EF4-FFF2-40B4-BE49-F238E27FC236}">
                <a16:creationId xmlns:a16="http://schemas.microsoft.com/office/drawing/2014/main" id="{68D55328-32FA-254E-459C-94ECC25C5F34}"/>
              </a:ext>
            </a:extLst>
          </p:cNvPr>
          <p:cNvSpPr/>
          <p:nvPr/>
        </p:nvSpPr>
        <p:spPr>
          <a:xfrm>
            <a:off x="3769560" y="601807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3" name="Freeform: Shape 1142">
            <a:extLst>
              <a:ext uri="{FF2B5EF4-FFF2-40B4-BE49-F238E27FC236}">
                <a16:creationId xmlns:a16="http://schemas.microsoft.com/office/drawing/2014/main" id="{C2101095-4D67-1BD4-DB68-ECBB23E4BC7D}"/>
              </a:ext>
            </a:extLst>
          </p:cNvPr>
          <p:cNvSpPr/>
          <p:nvPr/>
        </p:nvSpPr>
        <p:spPr>
          <a:xfrm>
            <a:off x="3806428" y="6054935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4" name="Freeform: Shape 1233">
            <a:extLst>
              <a:ext uri="{FF2B5EF4-FFF2-40B4-BE49-F238E27FC236}">
                <a16:creationId xmlns:a16="http://schemas.microsoft.com/office/drawing/2014/main" id="{A8B25E80-6372-0FE1-F6E4-7822373792BB}"/>
              </a:ext>
            </a:extLst>
          </p:cNvPr>
          <p:cNvSpPr/>
          <p:nvPr/>
        </p:nvSpPr>
        <p:spPr>
          <a:xfrm>
            <a:off x="3769560" y="619008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5" name="Freeform: Shape 1234">
            <a:extLst>
              <a:ext uri="{FF2B5EF4-FFF2-40B4-BE49-F238E27FC236}">
                <a16:creationId xmlns:a16="http://schemas.microsoft.com/office/drawing/2014/main" id="{1589070F-26B9-7F52-480A-EB52BEF0A568}"/>
              </a:ext>
            </a:extLst>
          </p:cNvPr>
          <p:cNvSpPr/>
          <p:nvPr/>
        </p:nvSpPr>
        <p:spPr>
          <a:xfrm>
            <a:off x="3806428" y="6226952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6" name="Freeform: Shape 1235">
            <a:extLst>
              <a:ext uri="{FF2B5EF4-FFF2-40B4-BE49-F238E27FC236}">
                <a16:creationId xmlns:a16="http://schemas.microsoft.com/office/drawing/2014/main" id="{26F4CCB2-E9EB-9A04-A4A1-200D22597FBA}"/>
              </a:ext>
            </a:extLst>
          </p:cNvPr>
          <p:cNvSpPr/>
          <p:nvPr/>
        </p:nvSpPr>
        <p:spPr>
          <a:xfrm>
            <a:off x="3769560" y="636210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7" name="Freeform: Shape 1236">
            <a:extLst>
              <a:ext uri="{FF2B5EF4-FFF2-40B4-BE49-F238E27FC236}">
                <a16:creationId xmlns:a16="http://schemas.microsoft.com/office/drawing/2014/main" id="{7D76053E-4CA3-641A-1800-6AC6BA05DFB9}"/>
              </a:ext>
            </a:extLst>
          </p:cNvPr>
          <p:cNvSpPr/>
          <p:nvPr/>
        </p:nvSpPr>
        <p:spPr>
          <a:xfrm>
            <a:off x="3769560" y="653412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8" name="Freeform: Shape 1237">
            <a:extLst>
              <a:ext uri="{FF2B5EF4-FFF2-40B4-BE49-F238E27FC236}">
                <a16:creationId xmlns:a16="http://schemas.microsoft.com/office/drawing/2014/main" id="{DE36A766-71EC-0AB1-2F38-2345C70CBBC6}"/>
              </a:ext>
            </a:extLst>
          </p:cNvPr>
          <p:cNvSpPr/>
          <p:nvPr/>
        </p:nvSpPr>
        <p:spPr>
          <a:xfrm>
            <a:off x="3806428" y="6570983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9" name="Freeform: Shape 1238">
            <a:extLst>
              <a:ext uri="{FF2B5EF4-FFF2-40B4-BE49-F238E27FC236}">
                <a16:creationId xmlns:a16="http://schemas.microsoft.com/office/drawing/2014/main" id="{E6FE906E-8B39-6201-36B8-2DDE454C266F}"/>
              </a:ext>
            </a:extLst>
          </p:cNvPr>
          <p:cNvSpPr/>
          <p:nvPr/>
        </p:nvSpPr>
        <p:spPr>
          <a:xfrm>
            <a:off x="3769560" y="6706136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0" name="Freeform: Shape 1239">
            <a:extLst>
              <a:ext uri="{FF2B5EF4-FFF2-40B4-BE49-F238E27FC236}">
                <a16:creationId xmlns:a16="http://schemas.microsoft.com/office/drawing/2014/main" id="{13F25613-4B07-37D9-2DBA-FE6193DD8183}"/>
              </a:ext>
            </a:extLst>
          </p:cNvPr>
          <p:cNvSpPr/>
          <p:nvPr/>
        </p:nvSpPr>
        <p:spPr>
          <a:xfrm>
            <a:off x="3769560" y="6878152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1" name="Freeform: Shape 1240">
            <a:extLst>
              <a:ext uri="{FF2B5EF4-FFF2-40B4-BE49-F238E27FC236}">
                <a16:creationId xmlns:a16="http://schemas.microsoft.com/office/drawing/2014/main" id="{A4DA75E6-FA42-003F-3BBD-3E9FE0429A7D}"/>
              </a:ext>
            </a:extLst>
          </p:cNvPr>
          <p:cNvSpPr/>
          <p:nvPr/>
        </p:nvSpPr>
        <p:spPr>
          <a:xfrm>
            <a:off x="3806428" y="6915015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2" name="Freeform: Shape 1241">
            <a:extLst>
              <a:ext uri="{FF2B5EF4-FFF2-40B4-BE49-F238E27FC236}">
                <a16:creationId xmlns:a16="http://schemas.microsoft.com/office/drawing/2014/main" id="{3555B527-2CCA-CFC6-ECD0-2EF667A8D50C}"/>
              </a:ext>
            </a:extLst>
          </p:cNvPr>
          <p:cNvSpPr/>
          <p:nvPr/>
        </p:nvSpPr>
        <p:spPr>
          <a:xfrm>
            <a:off x="3941597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3" name="Freeform: Shape 1242">
            <a:extLst>
              <a:ext uri="{FF2B5EF4-FFF2-40B4-BE49-F238E27FC236}">
                <a16:creationId xmlns:a16="http://schemas.microsoft.com/office/drawing/2014/main" id="{E62D2A13-D1F9-C6E7-CF9E-4403CBE8F890}"/>
              </a:ext>
            </a:extLst>
          </p:cNvPr>
          <p:cNvSpPr/>
          <p:nvPr/>
        </p:nvSpPr>
        <p:spPr>
          <a:xfrm>
            <a:off x="3978465" y="5538887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4" name="Freeform: Shape 1243">
            <a:extLst>
              <a:ext uri="{FF2B5EF4-FFF2-40B4-BE49-F238E27FC236}">
                <a16:creationId xmlns:a16="http://schemas.microsoft.com/office/drawing/2014/main" id="{1D595CFC-6CA0-5ACF-5316-35CEC6CF1F26}"/>
              </a:ext>
            </a:extLst>
          </p:cNvPr>
          <p:cNvSpPr/>
          <p:nvPr/>
        </p:nvSpPr>
        <p:spPr>
          <a:xfrm>
            <a:off x="3941597" y="567404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5" name="Freeform: Shape 1244">
            <a:extLst>
              <a:ext uri="{FF2B5EF4-FFF2-40B4-BE49-F238E27FC236}">
                <a16:creationId xmlns:a16="http://schemas.microsoft.com/office/drawing/2014/main" id="{BE9DA9C2-8BFE-A522-50F1-9852CB499CB8}"/>
              </a:ext>
            </a:extLst>
          </p:cNvPr>
          <p:cNvSpPr/>
          <p:nvPr/>
        </p:nvSpPr>
        <p:spPr>
          <a:xfrm>
            <a:off x="3984607" y="5717045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6" name="Freeform: Shape 1245">
            <a:extLst>
              <a:ext uri="{FF2B5EF4-FFF2-40B4-BE49-F238E27FC236}">
                <a16:creationId xmlns:a16="http://schemas.microsoft.com/office/drawing/2014/main" id="{F3DD5590-2888-D1E9-427B-B8CE07BDE08F}"/>
              </a:ext>
            </a:extLst>
          </p:cNvPr>
          <p:cNvSpPr/>
          <p:nvPr/>
        </p:nvSpPr>
        <p:spPr>
          <a:xfrm>
            <a:off x="3984607" y="5717045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7" name="Freeform: Shape 1246">
            <a:extLst>
              <a:ext uri="{FF2B5EF4-FFF2-40B4-BE49-F238E27FC236}">
                <a16:creationId xmlns:a16="http://schemas.microsoft.com/office/drawing/2014/main" id="{8B91FBFD-5637-BD1F-4F9E-94E4CA61611B}"/>
              </a:ext>
            </a:extLst>
          </p:cNvPr>
          <p:cNvSpPr/>
          <p:nvPr/>
        </p:nvSpPr>
        <p:spPr>
          <a:xfrm>
            <a:off x="3941597" y="584605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8" name="Freeform: Shape 1247">
            <a:extLst>
              <a:ext uri="{FF2B5EF4-FFF2-40B4-BE49-F238E27FC236}">
                <a16:creationId xmlns:a16="http://schemas.microsoft.com/office/drawing/2014/main" id="{BECF3CE3-2798-5A11-3CE3-0031E53C5974}"/>
              </a:ext>
            </a:extLst>
          </p:cNvPr>
          <p:cNvSpPr/>
          <p:nvPr/>
        </p:nvSpPr>
        <p:spPr>
          <a:xfrm>
            <a:off x="3984607" y="5889061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9" name="Freeform: Shape 1248">
            <a:extLst>
              <a:ext uri="{FF2B5EF4-FFF2-40B4-BE49-F238E27FC236}">
                <a16:creationId xmlns:a16="http://schemas.microsoft.com/office/drawing/2014/main" id="{50992F17-9BF6-ED72-CB02-A280FB3C3F20}"/>
              </a:ext>
            </a:extLst>
          </p:cNvPr>
          <p:cNvSpPr/>
          <p:nvPr/>
        </p:nvSpPr>
        <p:spPr>
          <a:xfrm>
            <a:off x="3984607" y="5889061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0" name="Freeform: Shape 1249">
            <a:extLst>
              <a:ext uri="{FF2B5EF4-FFF2-40B4-BE49-F238E27FC236}">
                <a16:creationId xmlns:a16="http://schemas.microsoft.com/office/drawing/2014/main" id="{5AFB73B9-DE78-6987-C842-243512049116}"/>
              </a:ext>
            </a:extLst>
          </p:cNvPr>
          <p:cNvSpPr/>
          <p:nvPr/>
        </p:nvSpPr>
        <p:spPr>
          <a:xfrm>
            <a:off x="3941597" y="601807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1" name="Freeform: Shape 1250">
            <a:extLst>
              <a:ext uri="{FF2B5EF4-FFF2-40B4-BE49-F238E27FC236}">
                <a16:creationId xmlns:a16="http://schemas.microsoft.com/office/drawing/2014/main" id="{27EB8CAF-75E2-CBE8-3A01-444CE99EC1BE}"/>
              </a:ext>
            </a:extLst>
          </p:cNvPr>
          <p:cNvSpPr/>
          <p:nvPr/>
        </p:nvSpPr>
        <p:spPr>
          <a:xfrm>
            <a:off x="3941597" y="619008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2" name="Freeform: Shape 1251">
            <a:extLst>
              <a:ext uri="{FF2B5EF4-FFF2-40B4-BE49-F238E27FC236}">
                <a16:creationId xmlns:a16="http://schemas.microsoft.com/office/drawing/2014/main" id="{E2159AE1-15FE-3D4F-8D73-E9E8DCDC9313}"/>
              </a:ext>
            </a:extLst>
          </p:cNvPr>
          <p:cNvSpPr/>
          <p:nvPr/>
        </p:nvSpPr>
        <p:spPr>
          <a:xfrm>
            <a:off x="3984607" y="6233093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3" name="Freeform: Shape 1252">
            <a:extLst>
              <a:ext uri="{FF2B5EF4-FFF2-40B4-BE49-F238E27FC236}">
                <a16:creationId xmlns:a16="http://schemas.microsoft.com/office/drawing/2014/main" id="{3F1AFEBE-A8D1-2254-044A-432E28F77334}"/>
              </a:ext>
            </a:extLst>
          </p:cNvPr>
          <p:cNvSpPr/>
          <p:nvPr/>
        </p:nvSpPr>
        <p:spPr>
          <a:xfrm>
            <a:off x="3984607" y="6233093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4" name="Freeform: Shape 1253">
            <a:extLst>
              <a:ext uri="{FF2B5EF4-FFF2-40B4-BE49-F238E27FC236}">
                <a16:creationId xmlns:a16="http://schemas.microsoft.com/office/drawing/2014/main" id="{FA1C59E3-FC9E-DE6E-1929-6B77064B14CC}"/>
              </a:ext>
            </a:extLst>
          </p:cNvPr>
          <p:cNvSpPr/>
          <p:nvPr/>
        </p:nvSpPr>
        <p:spPr>
          <a:xfrm>
            <a:off x="3941597" y="636210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5" name="Freeform: Shape 1254">
            <a:extLst>
              <a:ext uri="{FF2B5EF4-FFF2-40B4-BE49-F238E27FC236}">
                <a16:creationId xmlns:a16="http://schemas.microsoft.com/office/drawing/2014/main" id="{7B3E979C-89EE-A2AD-C324-CC331AD272A7}"/>
              </a:ext>
            </a:extLst>
          </p:cNvPr>
          <p:cNvSpPr/>
          <p:nvPr/>
        </p:nvSpPr>
        <p:spPr>
          <a:xfrm>
            <a:off x="3941597" y="653412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6" name="Freeform: Shape 1255">
            <a:extLst>
              <a:ext uri="{FF2B5EF4-FFF2-40B4-BE49-F238E27FC236}">
                <a16:creationId xmlns:a16="http://schemas.microsoft.com/office/drawing/2014/main" id="{C0AB8A91-3978-CE2E-93A3-DB3006A5075A}"/>
              </a:ext>
            </a:extLst>
          </p:cNvPr>
          <p:cNvSpPr/>
          <p:nvPr/>
        </p:nvSpPr>
        <p:spPr>
          <a:xfrm>
            <a:off x="3978465" y="6570983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7" name="Freeform: Shape 1256">
            <a:extLst>
              <a:ext uri="{FF2B5EF4-FFF2-40B4-BE49-F238E27FC236}">
                <a16:creationId xmlns:a16="http://schemas.microsoft.com/office/drawing/2014/main" id="{664BC676-840B-F6FB-391A-F5A5B6190B31}"/>
              </a:ext>
            </a:extLst>
          </p:cNvPr>
          <p:cNvSpPr/>
          <p:nvPr/>
        </p:nvSpPr>
        <p:spPr>
          <a:xfrm>
            <a:off x="3941597" y="6706136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8" name="Freeform: Shape 1257">
            <a:extLst>
              <a:ext uri="{FF2B5EF4-FFF2-40B4-BE49-F238E27FC236}">
                <a16:creationId xmlns:a16="http://schemas.microsoft.com/office/drawing/2014/main" id="{59D28966-2FA6-A0EB-9F5E-D7BA75C8BC95}"/>
              </a:ext>
            </a:extLst>
          </p:cNvPr>
          <p:cNvSpPr/>
          <p:nvPr/>
        </p:nvSpPr>
        <p:spPr>
          <a:xfrm>
            <a:off x="3978465" y="6742999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0" name="Freeform: Shape 1259">
            <a:extLst>
              <a:ext uri="{FF2B5EF4-FFF2-40B4-BE49-F238E27FC236}">
                <a16:creationId xmlns:a16="http://schemas.microsoft.com/office/drawing/2014/main" id="{668C3A32-E263-818C-029A-C88BC4DBF73D}"/>
              </a:ext>
            </a:extLst>
          </p:cNvPr>
          <p:cNvSpPr/>
          <p:nvPr/>
        </p:nvSpPr>
        <p:spPr>
          <a:xfrm>
            <a:off x="4279474" y="5321392"/>
            <a:ext cx="1393545" cy="1737394"/>
          </a:xfrm>
          <a:custGeom>
            <a:avLst/>
            <a:gdLst>
              <a:gd name="connsiteX0" fmla="*/ 0 w 1393545"/>
              <a:gd name="connsiteY0" fmla="*/ 0 h 1737394"/>
              <a:gd name="connsiteX1" fmla="*/ 1393546 w 1393545"/>
              <a:gd name="connsiteY1" fmla="*/ 0 h 1737394"/>
              <a:gd name="connsiteX2" fmla="*/ 1393546 w 1393545"/>
              <a:gd name="connsiteY2" fmla="*/ 1737394 h 1737394"/>
              <a:gd name="connsiteX3" fmla="*/ 0 w 1393545"/>
              <a:gd name="connsiteY3" fmla="*/ 1737394 h 173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545" h="1737394">
                <a:moveTo>
                  <a:pt x="0" y="0"/>
                </a:moveTo>
                <a:lnTo>
                  <a:pt x="1393546" y="0"/>
                </a:lnTo>
                <a:lnTo>
                  <a:pt x="1393546" y="1737394"/>
                </a:lnTo>
                <a:lnTo>
                  <a:pt x="0" y="1737394"/>
                </a:lnTo>
                <a:close/>
              </a:path>
            </a:pathLst>
          </a:custGeom>
          <a:solidFill>
            <a:srgbClr val="FFFFFF"/>
          </a:solidFill>
          <a:ln w="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1" name="Freeform: Shape 1260">
            <a:extLst>
              <a:ext uri="{FF2B5EF4-FFF2-40B4-BE49-F238E27FC236}">
                <a16:creationId xmlns:a16="http://schemas.microsoft.com/office/drawing/2014/main" id="{AFE812A6-D440-BFBD-8BB0-63949A6BD3CA}"/>
              </a:ext>
            </a:extLst>
          </p:cNvPr>
          <p:cNvSpPr/>
          <p:nvPr/>
        </p:nvSpPr>
        <p:spPr>
          <a:xfrm>
            <a:off x="4288092" y="550202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2" name="Freeform: Shape 1261">
            <a:extLst>
              <a:ext uri="{FF2B5EF4-FFF2-40B4-BE49-F238E27FC236}">
                <a16:creationId xmlns:a16="http://schemas.microsoft.com/office/drawing/2014/main" id="{B77FAB53-08E6-0E15-0744-53C9F2514809}"/>
              </a:ext>
            </a:extLst>
          </p:cNvPr>
          <p:cNvSpPr/>
          <p:nvPr/>
        </p:nvSpPr>
        <p:spPr>
          <a:xfrm>
            <a:off x="4324960" y="5538887"/>
            <a:ext cx="98307" cy="98294"/>
          </a:xfrm>
          <a:custGeom>
            <a:avLst/>
            <a:gdLst>
              <a:gd name="connsiteX0" fmla="*/ 98317 w 98307"/>
              <a:gd name="connsiteY0" fmla="*/ 49156 h 98294"/>
              <a:gd name="connsiteX1" fmla="*/ 49162 w 98307"/>
              <a:gd name="connsiteY1" fmla="*/ 98304 h 98294"/>
              <a:gd name="connsiteX2" fmla="*/ 10 w 98307"/>
              <a:gd name="connsiteY2" fmla="*/ 49156 h 98294"/>
              <a:gd name="connsiteX3" fmla="*/ 49162 w 98307"/>
              <a:gd name="connsiteY3" fmla="*/ 10 h 98294"/>
              <a:gd name="connsiteX4" fmla="*/ 98317 w 98307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6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3" name="Freeform: Shape 1262">
            <a:extLst>
              <a:ext uri="{FF2B5EF4-FFF2-40B4-BE49-F238E27FC236}">
                <a16:creationId xmlns:a16="http://schemas.microsoft.com/office/drawing/2014/main" id="{FD3B0FE0-CE1F-36CC-21C4-932EA57844A8}"/>
              </a:ext>
            </a:extLst>
          </p:cNvPr>
          <p:cNvSpPr/>
          <p:nvPr/>
        </p:nvSpPr>
        <p:spPr>
          <a:xfrm>
            <a:off x="4288092" y="5674041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4" name="Freeform: Shape 1263">
            <a:extLst>
              <a:ext uri="{FF2B5EF4-FFF2-40B4-BE49-F238E27FC236}">
                <a16:creationId xmlns:a16="http://schemas.microsoft.com/office/drawing/2014/main" id="{A940B0BC-D6C9-E2F7-DC91-C21C210ADF4B}"/>
              </a:ext>
            </a:extLst>
          </p:cNvPr>
          <p:cNvSpPr/>
          <p:nvPr/>
        </p:nvSpPr>
        <p:spPr>
          <a:xfrm>
            <a:off x="4324960" y="5710903"/>
            <a:ext cx="98307" cy="98294"/>
          </a:xfrm>
          <a:custGeom>
            <a:avLst/>
            <a:gdLst>
              <a:gd name="connsiteX0" fmla="*/ 98317 w 98307"/>
              <a:gd name="connsiteY0" fmla="*/ 49156 h 98294"/>
              <a:gd name="connsiteX1" fmla="*/ 49162 w 98307"/>
              <a:gd name="connsiteY1" fmla="*/ 98304 h 98294"/>
              <a:gd name="connsiteX2" fmla="*/ 10 w 98307"/>
              <a:gd name="connsiteY2" fmla="*/ 49156 h 98294"/>
              <a:gd name="connsiteX3" fmla="*/ 49162 w 98307"/>
              <a:gd name="connsiteY3" fmla="*/ 10 h 98294"/>
              <a:gd name="connsiteX4" fmla="*/ 98317 w 98307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6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5" name="Freeform: Shape 1264">
            <a:extLst>
              <a:ext uri="{FF2B5EF4-FFF2-40B4-BE49-F238E27FC236}">
                <a16:creationId xmlns:a16="http://schemas.microsoft.com/office/drawing/2014/main" id="{7AD8570C-8752-BB0A-F9CF-1E227CAACB53}"/>
              </a:ext>
            </a:extLst>
          </p:cNvPr>
          <p:cNvSpPr/>
          <p:nvPr/>
        </p:nvSpPr>
        <p:spPr>
          <a:xfrm>
            <a:off x="4288092" y="5846057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6" name="Freeform: Shape 1265">
            <a:extLst>
              <a:ext uri="{FF2B5EF4-FFF2-40B4-BE49-F238E27FC236}">
                <a16:creationId xmlns:a16="http://schemas.microsoft.com/office/drawing/2014/main" id="{9D8C620E-9D18-D5DB-88BA-B27E795A9C6D}"/>
              </a:ext>
            </a:extLst>
          </p:cNvPr>
          <p:cNvSpPr/>
          <p:nvPr/>
        </p:nvSpPr>
        <p:spPr>
          <a:xfrm>
            <a:off x="4331102" y="5889061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30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30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7" name="Freeform: Shape 1266">
            <a:extLst>
              <a:ext uri="{FF2B5EF4-FFF2-40B4-BE49-F238E27FC236}">
                <a16:creationId xmlns:a16="http://schemas.microsoft.com/office/drawing/2014/main" id="{92608B61-E189-AFEA-94A7-DEC7A493908F}"/>
              </a:ext>
            </a:extLst>
          </p:cNvPr>
          <p:cNvSpPr/>
          <p:nvPr/>
        </p:nvSpPr>
        <p:spPr>
          <a:xfrm>
            <a:off x="4331102" y="5889061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30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30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8" name="Freeform: Shape 1267">
            <a:extLst>
              <a:ext uri="{FF2B5EF4-FFF2-40B4-BE49-F238E27FC236}">
                <a16:creationId xmlns:a16="http://schemas.microsoft.com/office/drawing/2014/main" id="{FD2481C0-4C0F-FBD0-C833-83541A62B57F}"/>
              </a:ext>
            </a:extLst>
          </p:cNvPr>
          <p:cNvSpPr/>
          <p:nvPr/>
        </p:nvSpPr>
        <p:spPr>
          <a:xfrm>
            <a:off x="4288092" y="601807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9" name="Freeform: Shape 1268">
            <a:extLst>
              <a:ext uri="{FF2B5EF4-FFF2-40B4-BE49-F238E27FC236}">
                <a16:creationId xmlns:a16="http://schemas.microsoft.com/office/drawing/2014/main" id="{3D86B051-A261-3328-1DF4-DDA4C68557A5}"/>
              </a:ext>
            </a:extLst>
          </p:cNvPr>
          <p:cNvSpPr/>
          <p:nvPr/>
        </p:nvSpPr>
        <p:spPr>
          <a:xfrm>
            <a:off x="4331102" y="6061077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30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30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0" name="Freeform: Shape 1269">
            <a:extLst>
              <a:ext uri="{FF2B5EF4-FFF2-40B4-BE49-F238E27FC236}">
                <a16:creationId xmlns:a16="http://schemas.microsoft.com/office/drawing/2014/main" id="{D78507EA-B82A-2F09-493D-BC4DF00C99BE}"/>
              </a:ext>
            </a:extLst>
          </p:cNvPr>
          <p:cNvSpPr/>
          <p:nvPr/>
        </p:nvSpPr>
        <p:spPr>
          <a:xfrm>
            <a:off x="4331102" y="6061077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30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30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1" name="Freeform: Shape 1270">
            <a:extLst>
              <a:ext uri="{FF2B5EF4-FFF2-40B4-BE49-F238E27FC236}">
                <a16:creationId xmlns:a16="http://schemas.microsoft.com/office/drawing/2014/main" id="{6EB88C62-318F-AC19-7B26-9C9EAD0922F6}"/>
              </a:ext>
            </a:extLst>
          </p:cNvPr>
          <p:cNvSpPr/>
          <p:nvPr/>
        </p:nvSpPr>
        <p:spPr>
          <a:xfrm>
            <a:off x="4288092" y="6190089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2" name="Freeform: Shape 1271">
            <a:extLst>
              <a:ext uri="{FF2B5EF4-FFF2-40B4-BE49-F238E27FC236}">
                <a16:creationId xmlns:a16="http://schemas.microsoft.com/office/drawing/2014/main" id="{FC1BB00E-F5BA-C8C3-2318-353322FE31D5}"/>
              </a:ext>
            </a:extLst>
          </p:cNvPr>
          <p:cNvSpPr/>
          <p:nvPr/>
        </p:nvSpPr>
        <p:spPr>
          <a:xfrm>
            <a:off x="4324960" y="6226952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3" name="Freeform: Shape 1272">
            <a:extLst>
              <a:ext uri="{FF2B5EF4-FFF2-40B4-BE49-F238E27FC236}">
                <a16:creationId xmlns:a16="http://schemas.microsoft.com/office/drawing/2014/main" id="{D88D8059-6D73-659D-D03F-E297FCBC5137}"/>
              </a:ext>
            </a:extLst>
          </p:cNvPr>
          <p:cNvSpPr/>
          <p:nvPr/>
        </p:nvSpPr>
        <p:spPr>
          <a:xfrm>
            <a:off x="4288092" y="636210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4" name="Freeform: Shape 1273">
            <a:extLst>
              <a:ext uri="{FF2B5EF4-FFF2-40B4-BE49-F238E27FC236}">
                <a16:creationId xmlns:a16="http://schemas.microsoft.com/office/drawing/2014/main" id="{9FCB0206-9A0D-09FB-9523-BE8E4F56F8E3}"/>
              </a:ext>
            </a:extLst>
          </p:cNvPr>
          <p:cNvSpPr/>
          <p:nvPr/>
        </p:nvSpPr>
        <p:spPr>
          <a:xfrm>
            <a:off x="4324960" y="6398968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5" name="Freeform: Shape 1274">
            <a:extLst>
              <a:ext uri="{FF2B5EF4-FFF2-40B4-BE49-F238E27FC236}">
                <a16:creationId xmlns:a16="http://schemas.microsoft.com/office/drawing/2014/main" id="{4ED9C593-0D9D-9124-1198-1AFB71DBCB0E}"/>
              </a:ext>
            </a:extLst>
          </p:cNvPr>
          <p:cNvSpPr/>
          <p:nvPr/>
        </p:nvSpPr>
        <p:spPr>
          <a:xfrm>
            <a:off x="4288092" y="653412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6" name="Freeform: Shape 1275">
            <a:extLst>
              <a:ext uri="{FF2B5EF4-FFF2-40B4-BE49-F238E27FC236}">
                <a16:creationId xmlns:a16="http://schemas.microsoft.com/office/drawing/2014/main" id="{8E4AFA7C-CB4B-8B5B-C662-BCF7C04C0E9A}"/>
              </a:ext>
            </a:extLst>
          </p:cNvPr>
          <p:cNvSpPr/>
          <p:nvPr/>
        </p:nvSpPr>
        <p:spPr>
          <a:xfrm>
            <a:off x="4331102" y="6577124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30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30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7" name="Freeform: Shape 1276">
            <a:extLst>
              <a:ext uri="{FF2B5EF4-FFF2-40B4-BE49-F238E27FC236}">
                <a16:creationId xmlns:a16="http://schemas.microsoft.com/office/drawing/2014/main" id="{76FEFE68-7189-42CB-B2CF-7688BE1F048F}"/>
              </a:ext>
            </a:extLst>
          </p:cNvPr>
          <p:cNvSpPr/>
          <p:nvPr/>
        </p:nvSpPr>
        <p:spPr>
          <a:xfrm>
            <a:off x="4331102" y="6577124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30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30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8" name="Freeform: Shape 1277">
            <a:extLst>
              <a:ext uri="{FF2B5EF4-FFF2-40B4-BE49-F238E27FC236}">
                <a16:creationId xmlns:a16="http://schemas.microsoft.com/office/drawing/2014/main" id="{DD75369E-0E40-FA14-3C56-35CC645D961E}"/>
              </a:ext>
            </a:extLst>
          </p:cNvPr>
          <p:cNvSpPr/>
          <p:nvPr/>
        </p:nvSpPr>
        <p:spPr>
          <a:xfrm>
            <a:off x="4288092" y="6706136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9" name="Freeform: Shape 1278">
            <a:extLst>
              <a:ext uri="{FF2B5EF4-FFF2-40B4-BE49-F238E27FC236}">
                <a16:creationId xmlns:a16="http://schemas.microsoft.com/office/drawing/2014/main" id="{45C0DBEE-1BA3-24A6-03E9-BC0F28909FC0}"/>
              </a:ext>
            </a:extLst>
          </p:cNvPr>
          <p:cNvSpPr/>
          <p:nvPr/>
        </p:nvSpPr>
        <p:spPr>
          <a:xfrm>
            <a:off x="4460131" y="5330009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0" name="Freeform: Shape 1279">
            <a:extLst>
              <a:ext uri="{FF2B5EF4-FFF2-40B4-BE49-F238E27FC236}">
                <a16:creationId xmlns:a16="http://schemas.microsoft.com/office/drawing/2014/main" id="{12B63DED-E46F-F633-67AC-2C06D866E9E4}"/>
              </a:ext>
            </a:extLst>
          </p:cNvPr>
          <p:cNvSpPr/>
          <p:nvPr/>
        </p:nvSpPr>
        <p:spPr>
          <a:xfrm>
            <a:off x="4503141" y="5373013"/>
            <a:ext cx="86019" cy="86008"/>
          </a:xfrm>
          <a:custGeom>
            <a:avLst/>
            <a:gdLst>
              <a:gd name="connsiteX0" fmla="*/ 10 w 86019"/>
              <a:gd name="connsiteY0" fmla="*/ 10 h 86008"/>
              <a:gd name="connsiteX1" fmla="*/ 86029 w 86019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1" name="Freeform: Shape 1280">
            <a:extLst>
              <a:ext uri="{FF2B5EF4-FFF2-40B4-BE49-F238E27FC236}">
                <a16:creationId xmlns:a16="http://schemas.microsoft.com/office/drawing/2014/main" id="{B0695E8D-7910-2529-728E-2E870BA7BCFE}"/>
              </a:ext>
            </a:extLst>
          </p:cNvPr>
          <p:cNvSpPr/>
          <p:nvPr/>
        </p:nvSpPr>
        <p:spPr>
          <a:xfrm>
            <a:off x="4503141" y="5373013"/>
            <a:ext cx="86019" cy="86008"/>
          </a:xfrm>
          <a:custGeom>
            <a:avLst/>
            <a:gdLst>
              <a:gd name="connsiteX0" fmla="*/ 10 w 86019"/>
              <a:gd name="connsiteY0" fmla="*/ 86018 h 86008"/>
              <a:gd name="connsiteX1" fmla="*/ 86029 w 86019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2" name="Freeform: Shape 1281">
            <a:extLst>
              <a:ext uri="{FF2B5EF4-FFF2-40B4-BE49-F238E27FC236}">
                <a16:creationId xmlns:a16="http://schemas.microsoft.com/office/drawing/2014/main" id="{6E1EB278-8F26-F004-A087-F1A885F765A8}"/>
              </a:ext>
            </a:extLst>
          </p:cNvPr>
          <p:cNvSpPr/>
          <p:nvPr/>
        </p:nvSpPr>
        <p:spPr>
          <a:xfrm>
            <a:off x="4460131" y="550202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3" name="Freeform: Shape 1282">
            <a:extLst>
              <a:ext uri="{FF2B5EF4-FFF2-40B4-BE49-F238E27FC236}">
                <a16:creationId xmlns:a16="http://schemas.microsoft.com/office/drawing/2014/main" id="{E829F2F0-D8B1-5EC2-EA11-D634D3C86908}"/>
              </a:ext>
            </a:extLst>
          </p:cNvPr>
          <p:cNvSpPr/>
          <p:nvPr/>
        </p:nvSpPr>
        <p:spPr>
          <a:xfrm>
            <a:off x="4496998" y="5538887"/>
            <a:ext cx="98307" cy="98294"/>
          </a:xfrm>
          <a:custGeom>
            <a:avLst/>
            <a:gdLst>
              <a:gd name="connsiteX0" fmla="*/ 98317 w 98307"/>
              <a:gd name="connsiteY0" fmla="*/ 49156 h 98294"/>
              <a:gd name="connsiteX1" fmla="*/ 49162 w 98307"/>
              <a:gd name="connsiteY1" fmla="*/ 98304 h 98294"/>
              <a:gd name="connsiteX2" fmla="*/ 10 w 98307"/>
              <a:gd name="connsiteY2" fmla="*/ 49156 h 98294"/>
              <a:gd name="connsiteX3" fmla="*/ 49162 w 98307"/>
              <a:gd name="connsiteY3" fmla="*/ 10 h 98294"/>
              <a:gd name="connsiteX4" fmla="*/ 98317 w 98307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6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4" name="Freeform: Shape 1283">
            <a:extLst>
              <a:ext uri="{FF2B5EF4-FFF2-40B4-BE49-F238E27FC236}">
                <a16:creationId xmlns:a16="http://schemas.microsoft.com/office/drawing/2014/main" id="{5A2B192A-C549-B0B9-2BFC-270357381FB0}"/>
              </a:ext>
            </a:extLst>
          </p:cNvPr>
          <p:cNvSpPr/>
          <p:nvPr/>
        </p:nvSpPr>
        <p:spPr>
          <a:xfrm>
            <a:off x="4460131" y="5674041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5" name="Freeform: Shape 1284">
            <a:extLst>
              <a:ext uri="{FF2B5EF4-FFF2-40B4-BE49-F238E27FC236}">
                <a16:creationId xmlns:a16="http://schemas.microsoft.com/office/drawing/2014/main" id="{B245B25A-CB57-ECAF-C129-42D8197B1AE9}"/>
              </a:ext>
            </a:extLst>
          </p:cNvPr>
          <p:cNvSpPr/>
          <p:nvPr/>
        </p:nvSpPr>
        <p:spPr>
          <a:xfrm>
            <a:off x="4503141" y="5717045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6" name="Freeform: Shape 1285">
            <a:extLst>
              <a:ext uri="{FF2B5EF4-FFF2-40B4-BE49-F238E27FC236}">
                <a16:creationId xmlns:a16="http://schemas.microsoft.com/office/drawing/2014/main" id="{AC5F9201-2331-BA9A-3546-135E39E66167}"/>
              </a:ext>
            </a:extLst>
          </p:cNvPr>
          <p:cNvSpPr/>
          <p:nvPr/>
        </p:nvSpPr>
        <p:spPr>
          <a:xfrm>
            <a:off x="4503141" y="5717045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7" name="Freeform: Shape 1286">
            <a:extLst>
              <a:ext uri="{FF2B5EF4-FFF2-40B4-BE49-F238E27FC236}">
                <a16:creationId xmlns:a16="http://schemas.microsoft.com/office/drawing/2014/main" id="{F3CE77DE-8973-EB0D-6FD3-9BB7A3681EC6}"/>
              </a:ext>
            </a:extLst>
          </p:cNvPr>
          <p:cNvSpPr/>
          <p:nvPr/>
        </p:nvSpPr>
        <p:spPr>
          <a:xfrm>
            <a:off x="4460131" y="5846057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8" name="Freeform: Shape 1287">
            <a:extLst>
              <a:ext uri="{FF2B5EF4-FFF2-40B4-BE49-F238E27FC236}">
                <a16:creationId xmlns:a16="http://schemas.microsoft.com/office/drawing/2014/main" id="{E6EC73AD-763A-7878-119D-A7543DB608EA}"/>
              </a:ext>
            </a:extLst>
          </p:cNvPr>
          <p:cNvSpPr/>
          <p:nvPr/>
        </p:nvSpPr>
        <p:spPr>
          <a:xfrm>
            <a:off x="4496998" y="5882919"/>
            <a:ext cx="98307" cy="98294"/>
          </a:xfrm>
          <a:custGeom>
            <a:avLst/>
            <a:gdLst>
              <a:gd name="connsiteX0" fmla="*/ 98317 w 98307"/>
              <a:gd name="connsiteY0" fmla="*/ 49156 h 98294"/>
              <a:gd name="connsiteX1" fmla="*/ 49162 w 98307"/>
              <a:gd name="connsiteY1" fmla="*/ 98304 h 98294"/>
              <a:gd name="connsiteX2" fmla="*/ 10 w 98307"/>
              <a:gd name="connsiteY2" fmla="*/ 49156 h 98294"/>
              <a:gd name="connsiteX3" fmla="*/ 49162 w 98307"/>
              <a:gd name="connsiteY3" fmla="*/ 10 h 98294"/>
              <a:gd name="connsiteX4" fmla="*/ 98317 w 98307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6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9" name="Freeform: Shape 1288">
            <a:extLst>
              <a:ext uri="{FF2B5EF4-FFF2-40B4-BE49-F238E27FC236}">
                <a16:creationId xmlns:a16="http://schemas.microsoft.com/office/drawing/2014/main" id="{59F7907B-5993-EBD1-B7E2-C32C544EF955}"/>
              </a:ext>
            </a:extLst>
          </p:cNvPr>
          <p:cNvSpPr/>
          <p:nvPr/>
        </p:nvSpPr>
        <p:spPr>
          <a:xfrm>
            <a:off x="4460131" y="601807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0" name="Freeform: Shape 1289">
            <a:extLst>
              <a:ext uri="{FF2B5EF4-FFF2-40B4-BE49-F238E27FC236}">
                <a16:creationId xmlns:a16="http://schemas.microsoft.com/office/drawing/2014/main" id="{63A1CD3D-3B07-5BF2-9CC2-D319C2272E21}"/>
              </a:ext>
            </a:extLst>
          </p:cNvPr>
          <p:cNvSpPr/>
          <p:nvPr/>
        </p:nvSpPr>
        <p:spPr>
          <a:xfrm>
            <a:off x="4460131" y="6190089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1" name="Freeform: Shape 1290">
            <a:extLst>
              <a:ext uri="{FF2B5EF4-FFF2-40B4-BE49-F238E27FC236}">
                <a16:creationId xmlns:a16="http://schemas.microsoft.com/office/drawing/2014/main" id="{FAB4EB2C-A6A6-A30F-B49D-A4713C88581E}"/>
              </a:ext>
            </a:extLst>
          </p:cNvPr>
          <p:cNvSpPr/>
          <p:nvPr/>
        </p:nvSpPr>
        <p:spPr>
          <a:xfrm>
            <a:off x="4496998" y="6226952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2" name="Freeform: Shape 1291">
            <a:extLst>
              <a:ext uri="{FF2B5EF4-FFF2-40B4-BE49-F238E27FC236}">
                <a16:creationId xmlns:a16="http://schemas.microsoft.com/office/drawing/2014/main" id="{CC699D34-8729-EE63-B5A6-E0AE1B5537BA}"/>
              </a:ext>
            </a:extLst>
          </p:cNvPr>
          <p:cNvSpPr/>
          <p:nvPr/>
        </p:nvSpPr>
        <p:spPr>
          <a:xfrm>
            <a:off x="4460131" y="636210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3" name="Freeform: Shape 1292">
            <a:extLst>
              <a:ext uri="{FF2B5EF4-FFF2-40B4-BE49-F238E27FC236}">
                <a16:creationId xmlns:a16="http://schemas.microsoft.com/office/drawing/2014/main" id="{2BE45516-D6D3-7BFA-EE91-E540774519DD}"/>
              </a:ext>
            </a:extLst>
          </p:cNvPr>
          <p:cNvSpPr/>
          <p:nvPr/>
        </p:nvSpPr>
        <p:spPr>
          <a:xfrm>
            <a:off x="4496998" y="6398968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4" name="Freeform: Shape 1293">
            <a:extLst>
              <a:ext uri="{FF2B5EF4-FFF2-40B4-BE49-F238E27FC236}">
                <a16:creationId xmlns:a16="http://schemas.microsoft.com/office/drawing/2014/main" id="{9710CEAC-33B2-79FB-BE01-9D1A6CB79172}"/>
              </a:ext>
            </a:extLst>
          </p:cNvPr>
          <p:cNvSpPr/>
          <p:nvPr/>
        </p:nvSpPr>
        <p:spPr>
          <a:xfrm>
            <a:off x="4460131" y="653412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5" name="Freeform: Shape 1294">
            <a:extLst>
              <a:ext uri="{FF2B5EF4-FFF2-40B4-BE49-F238E27FC236}">
                <a16:creationId xmlns:a16="http://schemas.microsoft.com/office/drawing/2014/main" id="{E1D7460F-30FD-3E58-E907-B83098FEA96B}"/>
              </a:ext>
            </a:extLst>
          </p:cNvPr>
          <p:cNvSpPr/>
          <p:nvPr/>
        </p:nvSpPr>
        <p:spPr>
          <a:xfrm>
            <a:off x="4460131" y="6706136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6" name="Freeform: Shape 1295">
            <a:extLst>
              <a:ext uri="{FF2B5EF4-FFF2-40B4-BE49-F238E27FC236}">
                <a16:creationId xmlns:a16="http://schemas.microsoft.com/office/drawing/2014/main" id="{D4B38075-05FD-80EB-B5EC-5B40AAC3C700}"/>
              </a:ext>
            </a:extLst>
          </p:cNvPr>
          <p:cNvSpPr/>
          <p:nvPr/>
        </p:nvSpPr>
        <p:spPr>
          <a:xfrm>
            <a:off x="4496998" y="6742999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7" name="Freeform: Shape 1296">
            <a:extLst>
              <a:ext uri="{FF2B5EF4-FFF2-40B4-BE49-F238E27FC236}">
                <a16:creationId xmlns:a16="http://schemas.microsoft.com/office/drawing/2014/main" id="{7D3072E4-88CE-31F2-4C76-55C727434BF1}"/>
              </a:ext>
            </a:extLst>
          </p:cNvPr>
          <p:cNvSpPr/>
          <p:nvPr/>
        </p:nvSpPr>
        <p:spPr>
          <a:xfrm>
            <a:off x="4460131" y="6878152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8" name="Freeform: Shape 1297">
            <a:extLst>
              <a:ext uri="{FF2B5EF4-FFF2-40B4-BE49-F238E27FC236}">
                <a16:creationId xmlns:a16="http://schemas.microsoft.com/office/drawing/2014/main" id="{FF8FB6CD-6706-5197-071D-B8C7DC6227D4}"/>
              </a:ext>
            </a:extLst>
          </p:cNvPr>
          <p:cNvSpPr/>
          <p:nvPr/>
        </p:nvSpPr>
        <p:spPr>
          <a:xfrm>
            <a:off x="4496998" y="6915015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9" name="Freeform: Shape 1298">
            <a:extLst>
              <a:ext uri="{FF2B5EF4-FFF2-40B4-BE49-F238E27FC236}">
                <a16:creationId xmlns:a16="http://schemas.microsoft.com/office/drawing/2014/main" id="{DF24646C-F1B4-FD5B-6023-8FCE21F11334}"/>
              </a:ext>
            </a:extLst>
          </p:cNvPr>
          <p:cNvSpPr/>
          <p:nvPr/>
        </p:nvSpPr>
        <p:spPr>
          <a:xfrm>
            <a:off x="4632170" y="5330009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0" name="Freeform: Shape 1299">
            <a:extLst>
              <a:ext uri="{FF2B5EF4-FFF2-40B4-BE49-F238E27FC236}">
                <a16:creationId xmlns:a16="http://schemas.microsoft.com/office/drawing/2014/main" id="{AF16FFB6-47B5-67FE-FE7D-1CF67DDA89CA}"/>
              </a:ext>
            </a:extLst>
          </p:cNvPr>
          <p:cNvSpPr/>
          <p:nvPr/>
        </p:nvSpPr>
        <p:spPr>
          <a:xfrm>
            <a:off x="4669036" y="5366872"/>
            <a:ext cx="98307" cy="98294"/>
          </a:xfrm>
          <a:custGeom>
            <a:avLst/>
            <a:gdLst>
              <a:gd name="connsiteX0" fmla="*/ 98317 w 98307"/>
              <a:gd name="connsiteY0" fmla="*/ 49155 h 98294"/>
              <a:gd name="connsiteX1" fmla="*/ 49162 w 98307"/>
              <a:gd name="connsiteY1" fmla="*/ 98304 h 98294"/>
              <a:gd name="connsiteX2" fmla="*/ 10 w 98307"/>
              <a:gd name="connsiteY2" fmla="*/ 49155 h 98294"/>
              <a:gd name="connsiteX3" fmla="*/ 49162 w 98307"/>
              <a:gd name="connsiteY3" fmla="*/ 10 h 98294"/>
              <a:gd name="connsiteX4" fmla="*/ 98317 w 98307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5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5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1" name="Freeform: Shape 1300">
            <a:extLst>
              <a:ext uri="{FF2B5EF4-FFF2-40B4-BE49-F238E27FC236}">
                <a16:creationId xmlns:a16="http://schemas.microsoft.com/office/drawing/2014/main" id="{6140A82D-07DD-6F76-CFE8-18835B234D2C}"/>
              </a:ext>
            </a:extLst>
          </p:cNvPr>
          <p:cNvSpPr/>
          <p:nvPr/>
        </p:nvSpPr>
        <p:spPr>
          <a:xfrm>
            <a:off x="4632170" y="550202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2" name="Freeform: Shape 1301">
            <a:extLst>
              <a:ext uri="{FF2B5EF4-FFF2-40B4-BE49-F238E27FC236}">
                <a16:creationId xmlns:a16="http://schemas.microsoft.com/office/drawing/2014/main" id="{118C3A10-11B4-0C55-C8C2-9092943D78FF}"/>
              </a:ext>
            </a:extLst>
          </p:cNvPr>
          <p:cNvSpPr/>
          <p:nvPr/>
        </p:nvSpPr>
        <p:spPr>
          <a:xfrm>
            <a:off x="4632170" y="6706136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3" name="Freeform: Shape 1302">
            <a:extLst>
              <a:ext uri="{FF2B5EF4-FFF2-40B4-BE49-F238E27FC236}">
                <a16:creationId xmlns:a16="http://schemas.microsoft.com/office/drawing/2014/main" id="{833BAE2A-D09A-7726-9C06-B1BED2088A9A}"/>
              </a:ext>
            </a:extLst>
          </p:cNvPr>
          <p:cNvSpPr/>
          <p:nvPr/>
        </p:nvSpPr>
        <p:spPr>
          <a:xfrm>
            <a:off x="4669036" y="6742999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4" name="Freeform: Shape 1303">
            <a:extLst>
              <a:ext uri="{FF2B5EF4-FFF2-40B4-BE49-F238E27FC236}">
                <a16:creationId xmlns:a16="http://schemas.microsoft.com/office/drawing/2014/main" id="{0C660754-1178-4F07-6576-8F859B4BFE09}"/>
              </a:ext>
            </a:extLst>
          </p:cNvPr>
          <p:cNvSpPr/>
          <p:nvPr/>
        </p:nvSpPr>
        <p:spPr>
          <a:xfrm>
            <a:off x="4632170" y="6878152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5" name="Freeform: Shape 1304">
            <a:extLst>
              <a:ext uri="{FF2B5EF4-FFF2-40B4-BE49-F238E27FC236}">
                <a16:creationId xmlns:a16="http://schemas.microsoft.com/office/drawing/2014/main" id="{FEDB9117-A2EE-8B9B-3A1D-0EEFB4A58E14}"/>
              </a:ext>
            </a:extLst>
          </p:cNvPr>
          <p:cNvSpPr/>
          <p:nvPr/>
        </p:nvSpPr>
        <p:spPr>
          <a:xfrm>
            <a:off x="4669036" y="6915015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6" name="Freeform: Shape 1305">
            <a:extLst>
              <a:ext uri="{FF2B5EF4-FFF2-40B4-BE49-F238E27FC236}">
                <a16:creationId xmlns:a16="http://schemas.microsoft.com/office/drawing/2014/main" id="{AADB927B-A1EC-2D52-5F1A-FADB86DDAD57}"/>
              </a:ext>
            </a:extLst>
          </p:cNvPr>
          <p:cNvSpPr/>
          <p:nvPr/>
        </p:nvSpPr>
        <p:spPr>
          <a:xfrm>
            <a:off x="4804208" y="5330009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7" name="Freeform: Shape 1306">
            <a:extLst>
              <a:ext uri="{FF2B5EF4-FFF2-40B4-BE49-F238E27FC236}">
                <a16:creationId xmlns:a16="http://schemas.microsoft.com/office/drawing/2014/main" id="{AF6930DB-9B12-FF4D-2A40-4423626DECD3}"/>
              </a:ext>
            </a:extLst>
          </p:cNvPr>
          <p:cNvSpPr/>
          <p:nvPr/>
        </p:nvSpPr>
        <p:spPr>
          <a:xfrm>
            <a:off x="4804208" y="550202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8" name="Freeform: Shape 1307">
            <a:extLst>
              <a:ext uri="{FF2B5EF4-FFF2-40B4-BE49-F238E27FC236}">
                <a16:creationId xmlns:a16="http://schemas.microsoft.com/office/drawing/2014/main" id="{0747C7F8-302B-B1AC-EF65-C4AB09E7C9B2}"/>
              </a:ext>
            </a:extLst>
          </p:cNvPr>
          <p:cNvSpPr/>
          <p:nvPr/>
        </p:nvSpPr>
        <p:spPr>
          <a:xfrm>
            <a:off x="4841075" y="5538887"/>
            <a:ext cx="98307" cy="98294"/>
          </a:xfrm>
          <a:custGeom>
            <a:avLst/>
            <a:gdLst>
              <a:gd name="connsiteX0" fmla="*/ 98317 w 98307"/>
              <a:gd name="connsiteY0" fmla="*/ 49156 h 98294"/>
              <a:gd name="connsiteX1" fmla="*/ 49162 w 98307"/>
              <a:gd name="connsiteY1" fmla="*/ 98304 h 98294"/>
              <a:gd name="connsiteX2" fmla="*/ 10 w 98307"/>
              <a:gd name="connsiteY2" fmla="*/ 49156 h 98294"/>
              <a:gd name="connsiteX3" fmla="*/ 49162 w 98307"/>
              <a:gd name="connsiteY3" fmla="*/ 10 h 98294"/>
              <a:gd name="connsiteX4" fmla="*/ 98317 w 98307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6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9" name="Freeform: Shape 1308">
            <a:extLst>
              <a:ext uri="{FF2B5EF4-FFF2-40B4-BE49-F238E27FC236}">
                <a16:creationId xmlns:a16="http://schemas.microsoft.com/office/drawing/2014/main" id="{254A6E1D-2D4E-244D-7A44-5C69E421CAF0}"/>
              </a:ext>
            </a:extLst>
          </p:cNvPr>
          <p:cNvSpPr/>
          <p:nvPr/>
        </p:nvSpPr>
        <p:spPr>
          <a:xfrm>
            <a:off x="4804208" y="6706136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0" name="Freeform: Shape 1309">
            <a:extLst>
              <a:ext uri="{FF2B5EF4-FFF2-40B4-BE49-F238E27FC236}">
                <a16:creationId xmlns:a16="http://schemas.microsoft.com/office/drawing/2014/main" id="{D227F22D-895B-137B-1E2D-FBCC911D04EF}"/>
              </a:ext>
            </a:extLst>
          </p:cNvPr>
          <p:cNvSpPr/>
          <p:nvPr/>
        </p:nvSpPr>
        <p:spPr>
          <a:xfrm>
            <a:off x="4841075" y="6742999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1" name="Freeform: Shape 1310">
            <a:extLst>
              <a:ext uri="{FF2B5EF4-FFF2-40B4-BE49-F238E27FC236}">
                <a16:creationId xmlns:a16="http://schemas.microsoft.com/office/drawing/2014/main" id="{AC6EF45D-696B-4DF4-3812-E101C2731673}"/>
              </a:ext>
            </a:extLst>
          </p:cNvPr>
          <p:cNvSpPr/>
          <p:nvPr/>
        </p:nvSpPr>
        <p:spPr>
          <a:xfrm>
            <a:off x="4804208" y="6878152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2" name="Freeform: Shape 1311">
            <a:extLst>
              <a:ext uri="{FF2B5EF4-FFF2-40B4-BE49-F238E27FC236}">
                <a16:creationId xmlns:a16="http://schemas.microsoft.com/office/drawing/2014/main" id="{38D30AAB-2CF8-EA45-7C4B-F8E016CE395E}"/>
              </a:ext>
            </a:extLst>
          </p:cNvPr>
          <p:cNvSpPr/>
          <p:nvPr/>
        </p:nvSpPr>
        <p:spPr>
          <a:xfrm>
            <a:off x="4847218" y="6921156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3" name="Freeform: Shape 1312">
            <a:extLst>
              <a:ext uri="{FF2B5EF4-FFF2-40B4-BE49-F238E27FC236}">
                <a16:creationId xmlns:a16="http://schemas.microsoft.com/office/drawing/2014/main" id="{671D44C8-F121-8921-B465-5104E54DAF69}"/>
              </a:ext>
            </a:extLst>
          </p:cNvPr>
          <p:cNvSpPr/>
          <p:nvPr/>
        </p:nvSpPr>
        <p:spPr>
          <a:xfrm>
            <a:off x="4847218" y="6921156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4" name="Freeform: Shape 1313">
            <a:extLst>
              <a:ext uri="{FF2B5EF4-FFF2-40B4-BE49-F238E27FC236}">
                <a16:creationId xmlns:a16="http://schemas.microsoft.com/office/drawing/2014/main" id="{DAB9DD45-1013-6FE7-CF29-B71F39984C06}"/>
              </a:ext>
            </a:extLst>
          </p:cNvPr>
          <p:cNvSpPr/>
          <p:nvPr/>
        </p:nvSpPr>
        <p:spPr>
          <a:xfrm>
            <a:off x="4976246" y="5330009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5" name="Freeform: Shape 1314">
            <a:extLst>
              <a:ext uri="{FF2B5EF4-FFF2-40B4-BE49-F238E27FC236}">
                <a16:creationId xmlns:a16="http://schemas.microsoft.com/office/drawing/2014/main" id="{65A704FD-45BC-E31D-9737-E26F523F2EAF}"/>
              </a:ext>
            </a:extLst>
          </p:cNvPr>
          <p:cNvSpPr/>
          <p:nvPr/>
        </p:nvSpPr>
        <p:spPr>
          <a:xfrm>
            <a:off x="4976246" y="550202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6" name="Freeform: Shape 1315">
            <a:extLst>
              <a:ext uri="{FF2B5EF4-FFF2-40B4-BE49-F238E27FC236}">
                <a16:creationId xmlns:a16="http://schemas.microsoft.com/office/drawing/2014/main" id="{236121B8-CA10-51E6-E0AE-06B2CB19B3D4}"/>
              </a:ext>
            </a:extLst>
          </p:cNvPr>
          <p:cNvSpPr/>
          <p:nvPr/>
        </p:nvSpPr>
        <p:spPr>
          <a:xfrm>
            <a:off x="5013113" y="5538887"/>
            <a:ext cx="98307" cy="98294"/>
          </a:xfrm>
          <a:custGeom>
            <a:avLst/>
            <a:gdLst>
              <a:gd name="connsiteX0" fmla="*/ 98317 w 98307"/>
              <a:gd name="connsiteY0" fmla="*/ 49156 h 98294"/>
              <a:gd name="connsiteX1" fmla="*/ 49162 w 98307"/>
              <a:gd name="connsiteY1" fmla="*/ 98304 h 98294"/>
              <a:gd name="connsiteX2" fmla="*/ 10 w 98307"/>
              <a:gd name="connsiteY2" fmla="*/ 49156 h 98294"/>
              <a:gd name="connsiteX3" fmla="*/ 49162 w 98307"/>
              <a:gd name="connsiteY3" fmla="*/ 10 h 98294"/>
              <a:gd name="connsiteX4" fmla="*/ 98317 w 98307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6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7" name="Freeform: Shape 1316">
            <a:extLst>
              <a:ext uri="{FF2B5EF4-FFF2-40B4-BE49-F238E27FC236}">
                <a16:creationId xmlns:a16="http://schemas.microsoft.com/office/drawing/2014/main" id="{EB4899E0-68F9-4B1B-C325-D0D4815452C8}"/>
              </a:ext>
            </a:extLst>
          </p:cNvPr>
          <p:cNvSpPr/>
          <p:nvPr/>
        </p:nvSpPr>
        <p:spPr>
          <a:xfrm>
            <a:off x="4976246" y="6706136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8" name="Freeform: Shape 1317">
            <a:extLst>
              <a:ext uri="{FF2B5EF4-FFF2-40B4-BE49-F238E27FC236}">
                <a16:creationId xmlns:a16="http://schemas.microsoft.com/office/drawing/2014/main" id="{7A868628-827F-D1DD-AF32-0FB42A8B2C18}"/>
              </a:ext>
            </a:extLst>
          </p:cNvPr>
          <p:cNvSpPr/>
          <p:nvPr/>
        </p:nvSpPr>
        <p:spPr>
          <a:xfrm>
            <a:off x="4976246" y="6878152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9" name="Freeform: Shape 1318">
            <a:extLst>
              <a:ext uri="{FF2B5EF4-FFF2-40B4-BE49-F238E27FC236}">
                <a16:creationId xmlns:a16="http://schemas.microsoft.com/office/drawing/2014/main" id="{4DD59118-CFF9-1ECE-3539-73EB21D28C09}"/>
              </a:ext>
            </a:extLst>
          </p:cNvPr>
          <p:cNvSpPr/>
          <p:nvPr/>
        </p:nvSpPr>
        <p:spPr>
          <a:xfrm>
            <a:off x="5019256" y="6921156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0" name="Freeform: Shape 1319">
            <a:extLst>
              <a:ext uri="{FF2B5EF4-FFF2-40B4-BE49-F238E27FC236}">
                <a16:creationId xmlns:a16="http://schemas.microsoft.com/office/drawing/2014/main" id="{FEA31DB4-2190-3465-F13B-771884519F8C}"/>
              </a:ext>
            </a:extLst>
          </p:cNvPr>
          <p:cNvSpPr/>
          <p:nvPr/>
        </p:nvSpPr>
        <p:spPr>
          <a:xfrm>
            <a:off x="5019256" y="6921156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1" name="Freeform: Shape 1320">
            <a:extLst>
              <a:ext uri="{FF2B5EF4-FFF2-40B4-BE49-F238E27FC236}">
                <a16:creationId xmlns:a16="http://schemas.microsoft.com/office/drawing/2014/main" id="{3782D3A9-BA46-CB64-4BF8-C90E037AA8F2}"/>
              </a:ext>
            </a:extLst>
          </p:cNvPr>
          <p:cNvSpPr/>
          <p:nvPr/>
        </p:nvSpPr>
        <p:spPr>
          <a:xfrm>
            <a:off x="5148285" y="5330009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2" name="Freeform: Shape 1321">
            <a:extLst>
              <a:ext uri="{FF2B5EF4-FFF2-40B4-BE49-F238E27FC236}">
                <a16:creationId xmlns:a16="http://schemas.microsoft.com/office/drawing/2014/main" id="{23B707F4-5187-C7F2-30FD-B104A1E793D6}"/>
              </a:ext>
            </a:extLst>
          </p:cNvPr>
          <p:cNvSpPr/>
          <p:nvPr/>
        </p:nvSpPr>
        <p:spPr>
          <a:xfrm>
            <a:off x="5185153" y="5366872"/>
            <a:ext cx="98302" cy="98294"/>
          </a:xfrm>
          <a:custGeom>
            <a:avLst/>
            <a:gdLst>
              <a:gd name="connsiteX0" fmla="*/ 98313 w 98302"/>
              <a:gd name="connsiteY0" fmla="*/ 49155 h 98294"/>
              <a:gd name="connsiteX1" fmla="*/ 49161 w 98302"/>
              <a:gd name="connsiteY1" fmla="*/ 98304 h 98294"/>
              <a:gd name="connsiteX2" fmla="*/ 10 w 98302"/>
              <a:gd name="connsiteY2" fmla="*/ 49155 h 98294"/>
              <a:gd name="connsiteX3" fmla="*/ 49161 w 98302"/>
              <a:gd name="connsiteY3" fmla="*/ 10 h 98294"/>
              <a:gd name="connsiteX4" fmla="*/ 98313 w 98302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94">
                <a:moveTo>
                  <a:pt x="98313" y="49155"/>
                </a:moveTo>
                <a:cubicBezTo>
                  <a:pt x="98313" y="76298"/>
                  <a:pt x="76309" y="98304"/>
                  <a:pt x="49161" y="98304"/>
                </a:cubicBezTo>
                <a:cubicBezTo>
                  <a:pt x="22014" y="98304"/>
                  <a:pt x="10" y="76298"/>
                  <a:pt x="10" y="49155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9" y="10"/>
                  <a:pt x="98313" y="22013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3" name="Freeform: Shape 1322">
            <a:extLst>
              <a:ext uri="{FF2B5EF4-FFF2-40B4-BE49-F238E27FC236}">
                <a16:creationId xmlns:a16="http://schemas.microsoft.com/office/drawing/2014/main" id="{A89FA9C4-7929-AC36-51F5-C9B9F383E187}"/>
              </a:ext>
            </a:extLst>
          </p:cNvPr>
          <p:cNvSpPr/>
          <p:nvPr/>
        </p:nvSpPr>
        <p:spPr>
          <a:xfrm>
            <a:off x="5148285" y="550202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4" name="Freeform: Shape 1323">
            <a:extLst>
              <a:ext uri="{FF2B5EF4-FFF2-40B4-BE49-F238E27FC236}">
                <a16:creationId xmlns:a16="http://schemas.microsoft.com/office/drawing/2014/main" id="{55580EEB-B44A-8FEF-9501-5902F53B0B80}"/>
              </a:ext>
            </a:extLst>
          </p:cNvPr>
          <p:cNvSpPr/>
          <p:nvPr/>
        </p:nvSpPr>
        <p:spPr>
          <a:xfrm>
            <a:off x="5148285" y="6706136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5" name="Freeform: Shape 1324">
            <a:extLst>
              <a:ext uri="{FF2B5EF4-FFF2-40B4-BE49-F238E27FC236}">
                <a16:creationId xmlns:a16="http://schemas.microsoft.com/office/drawing/2014/main" id="{84DB304B-2A11-F5CB-362F-0902CF85B89A}"/>
              </a:ext>
            </a:extLst>
          </p:cNvPr>
          <p:cNvSpPr/>
          <p:nvPr/>
        </p:nvSpPr>
        <p:spPr>
          <a:xfrm>
            <a:off x="5185153" y="6742999"/>
            <a:ext cx="98302" cy="98289"/>
          </a:xfrm>
          <a:custGeom>
            <a:avLst/>
            <a:gdLst>
              <a:gd name="connsiteX0" fmla="*/ 98313 w 98302"/>
              <a:gd name="connsiteY0" fmla="*/ 49155 h 98289"/>
              <a:gd name="connsiteX1" fmla="*/ 49161 w 98302"/>
              <a:gd name="connsiteY1" fmla="*/ 98300 h 98289"/>
              <a:gd name="connsiteX2" fmla="*/ 10 w 98302"/>
              <a:gd name="connsiteY2" fmla="*/ 49155 h 98289"/>
              <a:gd name="connsiteX3" fmla="*/ 49161 w 98302"/>
              <a:gd name="connsiteY3" fmla="*/ 10 h 98289"/>
              <a:gd name="connsiteX4" fmla="*/ 98313 w 98302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89">
                <a:moveTo>
                  <a:pt x="98313" y="49155"/>
                </a:moveTo>
                <a:cubicBezTo>
                  <a:pt x="98313" y="76299"/>
                  <a:pt x="76309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9" y="10"/>
                  <a:pt x="98313" y="22011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6" name="Freeform: Shape 1325">
            <a:extLst>
              <a:ext uri="{FF2B5EF4-FFF2-40B4-BE49-F238E27FC236}">
                <a16:creationId xmlns:a16="http://schemas.microsoft.com/office/drawing/2014/main" id="{8E02A77F-54D1-E35B-6D54-59DC0A0FCFC1}"/>
              </a:ext>
            </a:extLst>
          </p:cNvPr>
          <p:cNvSpPr/>
          <p:nvPr/>
        </p:nvSpPr>
        <p:spPr>
          <a:xfrm>
            <a:off x="5148285" y="6878152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7" name="Freeform: Shape 1326">
            <a:extLst>
              <a:ext uri="{FF2B5EF4-FFF2-40B4-BE49-F238E27FC236}">
                <a16:creationId xmlns:a16="http://schemas.microsoft.com/office/drawing/2014/main" id="{3DAC4C9F-9BDC-AD6B-C30A-80B81202107E}"/>
              </a:ext>
            </a:extLst>
          </p:cNvPr>
          <p:cNvSpPr/>
          <p:nvPr/>
        </p:nvSpPr>
        <p:spPr>
          <a:xfrm>
            <a:off x="5185153" y="6915015"/>
            <a:ext cx="98302" cy="98289"/>
          </a:xfrm>
          <a:custGeom>
            <a:avLst/>
            <a:gdLst>
              <a:gd name="connsiteX0" fmla="*/ 98313 w 98302"/>
              <a:gd name="connsiteY0" fmla="*/ 49155 h 98289"/>
              <a:gd name="connsiteX1" fmla="*/ 49161 w 98302"/>
              <a:gd name="connsiteY1" fmla="*/ 98300 h 98289"/>
              <a:gd name="connsiteX2" fmla="*/ 10 w 98302"/>
              <a:gd name="connsiteY2" fmla="*/ 49155 h 98289"/>
              <a:gd name="connsiteX3" fmla="*/ 49161 w 98302"/>
              <a:gd name="connsiteY3" fmla="*/ 10 h 98289"/>
              <a:gd name="connsiteX4" fmla="*/ 98313 w 98302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89">
                <a:moveTo>
                  <a:pt x="98313" y="49155"/>
                </a:moveTo>
                <a:cubicBezTo>
                  <a:pt x="98313" y="76299"/>
                  <a:pt x="76309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9" y="10"/>
                  <a:pt x="98313" y="22011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8" name="Freeform: Shape 1327">
            <a:extLst>
              <a:ext uri="{FF2B5EF4-FFF2-40B4-BE49-F238E27FC236}">
                <a16:creationId xmlns:a16="http://schemas.microsoft.com/office/drawing/2014/main" id="{3802E178-A940-ECEC-6FAB-3898F58ED034}"/>
              </a:ext>
            </a:extLst>
          </p:cNvPr>
          <p:cNvSpPr/>
          <p:nvPr/>
        </p:nvSpPr>
        <p:spPr>
          <a:xfrm>
            <a:off x="5320323" y="5330009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9" name="Freeform: Shape 1328">
            <a:extLst>
              <a:ext uri="{FF2B5EF4-FFF2-40B4-BE49-F238E27FC236}">
                <a16:creationId xmlns:a16="http://schemas.microsoft.com/office/drawing/2014/main" id="{893A46E2-2DFA-A008-9E6D-7F861E63F09E}"/>
              </a:ext>
            </a:extLst>
          </p:cNvPr>
          <p:cNvSpPr/>
          <p:nvPr/>
        </p:nvSpPr>
        <p:spPr>
          <a:xfrm>
            <a:off x="5357191" y="5366872"/>
            <a:ext cx="98302" cy="98294"/>
          </a:xfrm>
          <a:custGeom>
            <a:avLst/>
            <a:gdLst>
              <a:gd name="connsiteX0" fmla="*/ 98313 w 98302"/>
              <a:gd name="connsiteY0" fmla="*/ 49155 h 98294"/>
              <a:gd name="connsiteX1" fmla="*/ 49161 w 98302"/>
              <a:gd name="connsiteY1" fmla="*/ 98304 h 98294"/>
              <a:gd name="connsiteX2" fmla="*/ 10 w 98302"/>
              <a:gd name="connsiteY2" fmla="*/ 49155 h 98294"/>
              <a:gd name="connsiteX3" fmla="*/ 49161 w 98302"/>
              <a:gd name="connsiteY3" fmla="*/ 10 h 98294"/>
              <a:gd name="connsiteX4" fmla="*/ 98313 w 98302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94">
                <a:moveTo>
                  <a:pt x="98313" y="49155"/>
                </a:moveTo>
                <a:cubicBezTo>
                  <a:pt x="98313" y="76298"/>
                  <a:pt x="76309" y="98304"/>
                  <a:pt x="49161" y="98304"/>
                </a:cubicBezTo>
                <a:cubicBezTo>
                  <a:pt x="22014" y="98304"/>
                  <a:pt x="10" y="76298"/>
                  <a:pt x="10" y="49155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9" y="10"/>
                  <a:pt x="98313" y="22013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0" name="Freeform: Shape 1329">
            <a:extLst>
              <a:ext uri="{FF2B5EF4-FFF2-40B4-BE49-F238E27FC236}">
                <a16:creationId xmlns:a16="http://schemas.microsoft.com/office/drawing/2014/main" id="{B9756DD7-FA24-F549-FEBF-D46D53E447D8}"/>
              </a:ext>
            </a:extLst>
          </p:cNvPr>
          <p:cNvSpPr/>
          <p:nvPr/>
        </p:nvSpPr>
        <p:spPr>
          <a:xfrm>
            <a:off x="5320323" y="550202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1" name="Freeform: Shape 1330">
            <a:extLst>
              <a:ext uri="{FF2B5EF4-FFF2-40B4-BE49-F238E27FC236}">
                <a16:creationId xmlns:a16="http://schemas.microsoft.com/office/drawing/2014/main" id="{1962BAFF-0764-1053-31D1-FEBA41714A26}"/>
              </a:ext>
            </a:extLst>
          </p:cNvPr>
          <p:cNvSpPr/>
          <p:nvPr/>
        </p:nvSpPr>
        <p:spPr>
          <a:xfrm>
            <a:off x="5357191" y="5538887"/>
            <a:ext cx="98302" cy="98294"/>
          </a:xfrm>
          <a:custGeom>
            <a:avLst/>
            <a:gdLst>
              <a:gd name="connsiteX0" fmla="*/ 98313 w 98302"/>
              <a:gd name="connsiteY0" fmla="*/ 49156 h 98294"/>
              <a:gd name="connsiteX1" fmla="*/ 49161 w 98302"/>
              <a:gd name="connsiteY1" fmla="*/ 98304 h 98294"/>
              <a:gd name="connsiteX2" fmla="*/ 10 w 98302"/>
              <a:gd name="connsiteY2" fmla="*/ 49156 h 98294"/>
              <a:gd name="connsiteX3" fmla="*/ 49161 w 98302"/>
              <a:gd name="connsiteY3" fmla="*/ 10 h 98294"/>
              <a:gd name="connsiteX4" fmla="*/ 98313 w 98302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94">
                <a:moveTo>
                  <a:pt x="98313" y="49156"/>
                </a:moveTo>
                <a:cubicBezTo>
                  <a:pt x="98313" y="76298"/>
                  <a:pt x="76309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9" y="10"/>
                  <a:pt x="98313" y="22013"/>
                  <a:pt x="98313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2" name="Freeform: Shape 1331">
            <a:extLst>
              <a:ext uri="{FF2B5EF4-FFF2-40B4-BE49-F238E27FC236}">
                <a16:creationId xmlns:a16="http://schemas.microsoft.com/office/drawing/2014/main" id="{FE1B85D0-F8C4-026B-892D-6B078ED35D26}"/>
              </a:ext>
            </a:extLst>
          </p:cNvPr>
          <p:cNvSpPr/>
          <p:nvPr/>
        </p:nvSpPr>
        <p:spPr>
          <a:xfrm>
            <a:off x="5320323" y="5674041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3" name="Freeform: Shape 1332">
            <a:extLst>
              <a:ext uri="{FF2B5EF4-FFF2-40B4-BE49-F238E27FC236}">
                <a16:creationId xmlns:a16="http://schemas.microsoft.com/office/drawing/2014/main" id="{9B4A339B-52A5-035E-2F56-95152BF62167}"/>
              </a:ext>
            </a:extLst>
          </p:cNvPr>
          <p:cNvSpPr/>
          <p:nvPr/>
        </p:nvSpPr>
        <p:spPr>
          <a:xfrm>
            <a:off x="5363333" y="5717045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4" name="Freeform: Shape 1333">
            <a:extLst>
              <a:ext uri="{FF2B5EF4-FFF2-40B4-BE49-F238E27FC236}">
                <a16:creationId xmlns:a16="http://schemas.microsoft.com/office/drawing/2014/main" id="{03A636BC-060E-59E6-086B-5EF0998162B5}"/>
              </a:ext>
            </a:extLst>
          </p:cNvPr>
          <p:cNvSpPr/>
          <p:nvPr/>
        </p:nvSpPr>
        <p:spPr>
          <a:xfrm>
            <a:off x="5363333" y="5717045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5" name="Freeform: Shape 1334">
            <a:extLst>
              <a:ext uri="{FF2B5EF4-FFF2-40B4-BE49-F238E27FC236}">
                <a16:creationId xmlns:a16="http://schemas.microsoft.com/office/drawing/2014/main" id="{108637EE-AD2F-14FC-7C49-8BE915092B06}"/>
              </a:ext>
            </a:extLst>
          </p:cNvPr>
          <p:cNvSpPr/>
          <p:nvPr/>
        </p:nvSpPr>
        <p:spPr>
          <a:xfrm>
            <a:off x="5320323" y="653412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6" name="Freeform: Shape 1335">
            <a:extLst>
              <a:ext uri="{FF2B5EF4-FFF2-40B4-BE49-F238E27FC236}">
                <a16:creationId xmlns:a16="http://schemas.microsoft.com/office/drawing/2014/main" id="{56F96FBD-8285-DFC7-8AB4-0D7735BBCDAC}"/>
              </a:ext>
            </a:extLst>
          </p:cNvPr>
          <p:cNvSpPr/>
          <p:nvPr/>
        </p:nvSpPr>
        <p:spPr>
          <a:xfrm>
            <a:off x="5357191" y="6570983"/>
            <a:ext cx="98302" cy="98289"/>
          </a:xfrm>
          <a:custGeom>
            <a:avLst/>
            <a:gdLst>
              <a:gd name="connsiteX0" fmla="*/ 98313 w 98302"/>
              <a:gd name="connsiteY0" fmla="*/ 49155 h 98289"/>
              <a:gd name="connsiteX1" fmla="*/ 49161 w 98302"/>
              <a:gd name="connsiteY1" fmla="*/ 98300 h 98289"/>
              <a:gd name="connsiteX2" fmla="*/ 10 w 98302"/>
              <a:gd name="connsiteY2" fmla="*/ 49155 h 98289"/>
              <a:gd name="connsiteX3" fmla="*/ 49161 w 98302"/>
              <a:gd name="connsiteY3" fmla="*/ 10 h 98289"/>
              <a:gd name="connsiteX4" fmla="*/ 98313 w 98302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89">
                <a:moveTo>
                  <a:pt x="98313" y="49155"/>
                </a:moveTo>
                <a:cubicBezTo>
                  <a:pt x="98313" y="76299"/>
                  <a:pt x="76309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9" y="10"/>
                  <a:pt x="98313" y="22011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7" name="Freeform: Shape 1336">
            <a:extLst>
              <a:ext uri="{FF2B5EF4-FFF2-40B4-BE49-F238E27FC236}">
                <a16:creationId xmlns:a16="http://schemas.microsoft.com/office/drawing/2014/main" id="{39D36208-FD53-8379-0C10-171580AE12E6}"/>
              </a:ext>
            </a:extLst>
          </p:cNvPr>
          <p:cNvSpPr/>
          <p:nvPr/>
        </p:nvSpPr>
        <p:spPr>
          <a:xfrm>
            <a:off x="5320323" y="6706136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8" name="Freeform: Shape 1337">
            <a:extLst>
              <a:ext uri="{FF2B5EF4-FFF2-40B4-BE49-F238E27FC236}">
                <a16:creationId xmlns:a16="http://schemas.microsoft.com/office/drawing/2014/main" id="{F3C9E938-FD41-9787-D0D9-75E092A19217}"/>
              </a:ext>
            </a:extLst>
          </p:cNvPr>
          <p:cNvSpPr/>
          <p:nvPr/>
        </p:nvSpPr>
        <p:spPr>
          <a:xfrm>
            <a:off x="5363333" y="6749140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9" name="Freeform: Shape 1338">
            <a:extLst>
              <a:ext uri="{FF2B5EF4-FFF2-40B4-BE49-F238E27FC236}">
                <a16:creationId xmlns:a16="http://schemas.microsoft.com/office/drawing/2014/main" id="{3A1C7E16-EC60-BAE5-A9F3-743CBD78D7AD}"/>
              </a:ext>
            </a:extLst>
          </p:cNvPr>
          <p:cNvSpPr/>
          <p:nvPr/>
        </p:nvSpPr>
        <p:spPr>
          <a:xfrm>
            <a:off x="5363333" y="6749140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0" name="Freeform: Shape 1339">
            <a:extLst>
              <a:ext uri="{FF2B5EF4-FFF2-40B4-BE49-F238E27FC236}">
                <a16:creationId xmlns:a16="http://schemas.microsoft.com/office/drawing/2014/main" id="{8A6382BB-A127-D540-B6A1-1543BF4AA1D7}"/>
              </a:ext>
            </a:extLst>
          </p:cNvPr>
          <p:cNvSpPr/>
          <p:nvPr/>
        </p:nvSpPr>
        <p:spPr>
          <a:xfrm>
            <a:off x="5320323" y="6878152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1" name="Freeform: Shape 1340">
            <a:extLst>
              <a:ext uri="{FF2B5EF4-FFF2-40B4-BE49-F238E27FC236}">
                <a16:creationId xmlns:a16="http://schemas.microsoft.com/office/drawing/2014/main" id="{2D2C18F7-CA90-A08C-38FE-380572DA3BD6}"/>
              </a:ext>
            </a:extLst>
          </p:cNvPr>
          <p:cNvSpPr/>
          <p:nvPr/>
        </p:nvSpPr>
        <p:spPr>
          <a:xfrm>
            <a:off x="5357191" y="6915015"/>
            <a:ext cx="98302" cy="98289"/>
          </a:xfrm>
          <a:custGeom>
            <a:avLst/>
            <a:gdLst>
              <a:gd name="connsiteX0" fmla="*/ 98313 w 98302"/>
              <a:gd name="connsiteY0" fmla="*/ 49155 h 98289"/>
              <a:gd name="connsiteX1" fmla="*/ 49161 w 98302"/>
              <a:gd name="connsiteY1" fmla="*/ 98300 h 98289"/>
              <a:gd name="connsiteX2" fmla="*/ 10 w 98302"/>
              <a:gd name="connsiteY2" fmla="*/ 49155 h 98289"/>
              <a:gd name="connsiteX3" fmla="*/ 49161 w 98302"/>
              <a:gd name="connsiteY3" fmla="*/ 10 h 98289"/>
              <a:gd name="connsiteX4" fmla="*/ 98313 w 98302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89">
                <a:moveTo>
                  <a:pt x="98313" y="49155"/>
                </a:moveTo>
                <a:cubicBezTo>
                  <a:pt x="98313" y="76299"/>
                  <a:pt x="76309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9" y="10"/>
                  <a:pt x="98313" y="22011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2" name="Freeform: Shape 1341">
            <a:extLst>
              <a:ext uri="{FF2B5EF4-FFF2-40B4-BE49-F238E27FC236}">
                <a16:creationId xmlns:a16="http://schemas.microsoft.com/office/drawing/2014/main" id="{5E5864AB-1FAF-AEAF-F39D-A4D3B067F911}"/>
              </a:ext>
            </a:extLst>
          </p:cNvPr>
          <p:cNvSpPr/>
          <p:nvPr/>
        </p:nvSpPr>
        <p:spPr>
          <a:xfrm>
            <a:off x="5492362" y="550202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3" name="Freeform: Shape 1342">
            <a:extLst>
              <a:ext uri="{FF2B5EF4-FFF2-40B4-BE49-F238E27FC236}">
                <a16:creationId xmlns:a16="http://schemas.microsoft.com/office/drawing/2014/main" id="{287E0ED9-138D-E539-0D1B-47702E7AB293}"/>
              </a:ext>
            </a:extLst>
          </p:cNvPr>
          <p:cNvSpPr/>
          <p:nvPr/>
        </p:nvSpPr>
        <p:spPr>
          <a:xfrm>
            <a:off x="5535371" y="5545029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4" name="Freeform: Shape 1343">
            <a:extLst>
              <a:ext uri="{FF2B5EF4-FFF2-40B4-BE49-F238E27FC236}">
                <a16:creationId xmlns:a16="http://schemas.microsoft.com/office/drawing/2014/main" id="{486ED531-2A8A-474D-D66E-B9AA060F0DF3}"/>
              </a:ext>
            </a:extLst>
          </p:cNvPr>
          <p:cNvSpPr/>
          <p:nvPr/>
        </p:nvSpPr>
        <p:spPr>
          <a:xfrm>
            <a:off x="5535371" y="5545029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5" name="Freeform: Shape 1344">
            <a:extLst>
              <a:ext uri="{FF2B5EF4-FFF2-40B4-BE49-F238E27FC236}">
                <a16:creationId xmlns:a16="http://schemas.microsoft.com/office/drawing/2014/main" id="{4B1BAFAE-E50F-9807-B7D2-3C1A34007FFF}"/>
              </a:ext>
            </a:extLst>
          </p:cNvPr>
          <p:cNvSpPr/>
          <p:nvPr/>
        </p:nvSpPr>
        <p:spPr>
          <a:xfrm>
            <a:off x="5492362" y="5674041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6" name="Freeform: Shape 1345">
            <a:extLst>
              <a:ext uri="{FF2B5EF4-FFF2-40B4-BE49-F238E27FC236}">
                <a16:creationId xmlns:a16="http://schemas.microsoft.com/office/drawing/2014/main" id="{F83ACF02-0BCC-6E94-E280-DE14A67E6D4A}"/>
              </a:ext>
            </a:extLst>
          </p:cNvPr>
          <p:cNvSpPr/>
          <p:nvPr/>
        </p:nvSpPr>
        <p:spPr>
          <a:xfrm>
            <a:off x="5535371" y="5717045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7" name="Freeform: Shape 1346">
            <a:extLst>
              <a:ext uri="{FF2B5EF4-FFF2-40B4-BE49-F238E27FC236}">
                <a16:creationId xmlns:a16="http://schemas.microsoft.com/office/drawing/2014/main" id="{EA5A7086-2E67-834C-29D1-DBE0734ADE7B}"/>
              </a:ext>
            </a:extLst>
          </p:cNvPr>
          <p:cNvSpPr/>
          <p:nvPr/>
        </p:nvSpPr>
        <p:spPr>
          <a:xfrm>
            <a:off x="5535371" y="5717045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8" name="Freeform: Shape 1347">
            <a:extLst>
              <a:ext uri="{FF2B5EF4-FFF2-40B4-BE49-F238E27FC236}">
                <a16:creationId xmlns:a16="http://schemas.microsoft.com/office/drawing/2014/main" id="{A996EC91-3F1B-89D2-23DE-DD203239B997}"/>
              </a:ext>
            </a:extLst>
          </p:cNvPr>
          <p:cNvSpPr/>
          <p:nvPr/>
        </p:nvSpPr>
        <p:spPr>
          <a:xfrm>
            <a:off x="5492362" y="653412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9" name="Freeform: Shape 1348">
            <a:extLst>
              <a:ext uri="{FF2B5EF4-FFF2-40B4-BE49-F238E27FC236}">
                <a16:creationId xmlns:a16="http://schemas.microsoft.com/office/drawing/2014/main" id="{59719504-5208-D353-D877-98AEAF0F5EF2}"/>
              </a:ext>
            </a:extLst>
          </p:cNvPr>
          <p:cNvSpPr/>
          <p:nvPr/>
        </p:nvSpPr>
        <p:spPr>
          <a:xfrm>
            <a:off x="5535371" y="6577124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0" name="Freeform: Shape 1349">
            <a:extLst>
              <a:ext uri="{FF2B5EF4-FFF2-40B4-BE49-F238E27FC236}">
                <a16:creationId xmlns:a16="http://schemas.microsoft.com/office/drawing/2014/main" id="{9D4D157C-44DE-3260-8B73-3A140C235496}"/>
              </a:ext>
            </a:extLst>
          </p:cNvPr>
          <p:cNvSpPr/>
          <p:nvPr/>
        </p:nvSpPr>
        <p:spPr>
          <a:xfrm>
            <a:off x="5535371" y="6577124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1" name="Freeform: Shape 1350">
            <a:extLst>
              <a:ext uri="{FF2B5EF4-FFF2-40B4-BE49-F238E27FC236}">
                <a16:creationId xmlns:a16="http://schemas.microsoft.com/office/drawing/2014/main" id="{F3F1DBC0-409F-3B44-5518-EB3D0A6471C3}"/>
              </a:ext>
            </a:extLst>
          </p:cNvPr>
          <p:cNvSpPr/>
          <p:nvPr/>
        </p:nvSpPr>
        <p:spPr>
          <a:xfrm>
            <a:off x="5492362" y="6706136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2" name="Freeform: Shape 1351">
            <a:extLst>
              <a:ext uri="{FF2B5EF4-FFF2-40B4-BE49-F238E27FC236}">
                <a16:creationId xmlns:a16="http://schemas.microsoft.com/office/drawing/2014/main" id="{3FA0E976-1193-E014-458A-AA88CFF8CC75}"/>
              </a:ext>
            </a:extLst>
          </p:cNvPr>
          <p:cNvSpPr/>
          <p:nvPr/>
        </p:nvSpPr>
        <p:spPr>
          <a:xfrm>
            <a:off x="5529230" y="6742999"/>
            <a:ext cx="98302" cy="98289"/>
          </a:xfrm>
          <a:custGeom>
            <a:avLst/>
            <a:gdLst>
              <a:gd name="connsiteX0" fmla="*/ 98313 w 98302"/>
              <a:gd name="connsiteY0" fmla="*/ 49155 h 98289"/>
              <a:gd name="connsiteX1" fmla="*/ 49161 w 98302"/>
              <a:gd name="connsiteY1" fmla="*/ 98300 h 98289"/>
              <a:gd name="connsiteX2" fmla="*/ 10 w 98302"/>
              <a:gd name="connsiteY2" fmla="*/ 49155 h 98289"/>
              <a:gd name="connsiteX3" fmla="*/ 49161 w 98302"/>
              <a:gd name="connsiteY3" fmla="*/ 10 h 98289"/>
              <a:gd name="connsiteX4" fmla="*/ 98313 w 98302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89">
                <a:moveTo>
                  <a:pt x="98313" y="49155"/>
                </a:moveTo>
                <a:cubicBezTo>
                  <a:pt x="98313" y="76299"/>
                  <a:pt x="76309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9" y="10"/>
                  <a:pt x="98313" y="22011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4" name="Freeform: Shape 1353">
            <a:extLst>
              <a:ext uri="{FF2B5EF4-FFF2-40B4-BE49-F238E27FC236}">
                <a16:creationId xmlns:a16="http://schemas.microsoft.com/office/drawing/2014/main" id="{00D0441F-0C37-406F-2409-4488C99A1240}"/>
              </a:ext>
            </a:extLst>
          </p:cNvPr>
          <p:cNvSpPr/>
          <p:nvPr/>
        </p:nvSpPr>
        <p:spPr>
          <a:xfrm>
            <a:off x="5830180" y="5321392"/>
            <a:ext cx="1393534" cy="1737394"/>
          </a:xfrm>
          <a:custGeom>
            <a:avLst/>
            <a:gdLst>
              <a:gd name="connsiteX0" fmla="*/ 0 w 1393534"/>
              <a:gd name="connsiteY0" fmla="*/ 0 h 1737394"/>
              <a:gd name="connsiteX1" fmla="*/ 1393534 w 1393534"/>
              <a:gd name="connsiteY1" fmla="*/ 0 h 1737394"/>
              <a:gd name="connsiteX2" fmla="*/ 1393534 w 1393534"/>
              <a:gd name="connsiteY2" fmla="*/ 1737394 h 1737394"/>
              <a:gd name="connsiteX3" fmla="*/ 0 w 1393534"/>
              <a:gd name="connsiteY3" fmla="*/ 1737394 h 173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534" h="1737394">
                <a:moveTo>
                  <a:pt x="0" y="0"/>
                </a:moveTo>
                <a:lnTo>
                  <a:pt x="1393534" y="0"/>
                </a:lnTo>
                <a:lnTo>
                  <a:pt x="1393534" y="1737394"/>
                </a:lnTo>
                <a:lnTo>
                  <a:pt x="0" y="1737394"/>
                </a:lnTo>
                <a:close/>
              </a:path>
            </a:pathLst>
          </a:custGeom>
          <a:solidFill>
            <a:srgbClr val="FFFFFF"/>
          </a:solidFill>
          <a:ln w="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5" name="Freeform: Shape 1354">
            <a:extLst>
              <a:ext uri="{FF2B5EF4-FFF2-40B4-BE49-F238E27FC236}">
                <a16:creationId xmlns:a16="http://schemas.microsoft.com/office/drawing/2014/main" id="{27BDA3EC-ABF9-9081-EFA4-D07F64037761}"/>
              </a:ext>
            </a:extLst>
          </p:cNvPr>
          <p:cNvSpPr/>
          <p:nvPr/>
        </p:nvSpPr>
        <p:spPr>
          <a:xfrm>
            <a:off x="5838798" y="5330009"/>
            <a:ext cx="172037" cy="172016"/>
          </a:xfrm>
          <a:custGeom>
            <a:avLst/>
            <a:gdLst>
              <a:gd name="connsiteX0" fmla="*/ 10 w 172037"/>
              <a:gd name="connsiteY0" fmla="*/ 10 h 172016"/>
              <a:gd name="connsiteX1" fmla="*/ 172047 w 172037"/>
              <a:gd name="connsiteY1" fmla="*/ 10 h 172016"/>
              <a:gd name="connsiteX2" fmla="*/ 172047 w 172037"/>
              <a:gd name="connsiteY2" fmla="*/ 172026 h 172016"/>
              <a:gd name="connsiteX3" fmla="*/ 10 w 172037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6" name="Freeform: Shape 1355">
            <a:extLst>
              <a:ext uri="{FF2B5EF4-FFF2-40B4-BE49-F238E27FC236}">
                <a16:creationId xmlns:a16="http://schemas.microsoft.com/office/drawing/2014/main" id="{C0F2703F-4C75-CA41-D87B-12D5F71EC5E3}"/>
              </a:ext>
            </a:extLst>
          </p:cNvPr>
          <p:cNvSpPr/>
          <p:nvPr/>
        </p:nvSpPr>
        <p:spPr>
          <a:xfrm>
            <a:off x="5875665" y="5366872"/>
            <a:ext cx="98306" cy="98294"/>
          </a:xfrm>
          <a:custGeom>
            <a:avLst/>
            <a:gdLst>
              <a:gd name="connsiteX0" fmla="*/ 98316 w 98306"/>
              <a:gd name="connsiteY0" fmla="*/ 49155 h 98294"/>
              <a:gd name="connsiteX1" fmla="*/ 49162 w 98306"/>
              <a:gd name="connsiteY1" fmla="*/ 98304 h 98294"/>
              <a:gd name="connsiteX2" fmla="*/ 10 w 98306"/>
              <a:gd name="connsiteY2" fmla="*/ 49155 h 98294"/>
              <a:gd name="connsiteX3" fmla="*/ 49162 w 98306"/>
              <a:gd name="connsiteY3" fmla="*/ 10 h 98294"/>
              <a:gd name="connsiteX4" fmla="*/ 98316 w 98306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5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5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7" name="Freeform: Shape 1356">
            <a:extLst>
              <a:ext uri="{FF2B5EF4-FFF2-40B4-BE49-F238E27FC236}">
                <a16:creationId xmlns:a16="http://schemas.microsoft.com/office/drawing/2014/main" id="{1DA9B283-67F0-65C2-CCA9-83781AE743CB}"/>
              </a:ext>
            </a:extLst>
          </p:cNvPr>
          <p:cNvSpPr/>
          <p:nvPr/>
        </p:nvSpPr>
        <p:spPr>
          <a:xfrm>
            <a:off x="5838798" y="5502025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8" name="Freeform: Shape 1357">
            <a:extLst>
              <a:ext uri="{FF2B5EF4-FFF2-40B4-BE49-F238E27FC236}">
                <a16:creationId xmlns:a16="http://schemas.microsoft.com/office/drawing/2014/main" id="{E86BECA7-485F-B690-D930-5BF3A444817B}"/>
              </a:ext>
            </a:extLst>
          </p:cNvPr>
          <p:cNvSpPr/>
          <p:nvPr/>
        </p:nvSpPr>
        <p:spPr>
          <a:xfrm>
            <a:off x="5875665" y="5538887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9" name="Freeform: Shape 1358">
            <a:extLst>
              <a:ext uri="{FF2B5EF4-FFF2-40B4-BE49-F238E27FC236}">
                <a16:creationId xmlns:a16="http://schemas.microsoft.com/office/drawing/2014/main" id="{259FE9A8-0C7C-BABF-8C9A-CFB5999F30C4}"/>
              </a:ext>
            </a:extLst>
          </p:cNvPr>
          <p:cNvSpPr/>
          <p:nvPr/>
        </p:nvSpPr>
        <p:spPr>
          <a:xfrm>
            <a:off x="6010836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0" name="Freeform: Shape 1359">
            <a:extLst>
              <a:ext uri="{FF2B5EF4-FFF2-40B4-BE49-F238E27FC236}">
                <a16:creationId xmlns:a16="http://schemas.microsoft.com/office/drawing/2014/main" id="{C761E7B0-ED27-48C0-DAC8-7F1F5E412DE2}"/>
              </a:ext>
            </a:extLst>
          </p:cNvPr>
          <p:cNvSpPr/>
          <p:nvPr/>
        </p:nvSpPr>
        <p:spPr>
          <a:xfrm>
            <a:off x="6047702" y="5366872"/>
            <a:ext cx="98306" cy="98294"/>
          </a:xfrm>
          <a:custGeom>
            <a:avLst/>
            <a:gdLst>
              <a:gd name="connsiteX0" fmla="*/ 98316 w 98306"/>
              <a:gd name="connsiteY0" fmla="*/ 49155 h 98294"/>
              <a:gd name="connsiteX1" fmla="*/ 49162 w 98306"/>
              <a:gd name="connsiteY1" fmla="*/ 98304 h 98294"/>
              <a:gd name="connsiteX2" fmla="*/ 10 w 98306"/>
              <a:gd name="connsiteY2" fmla="*/ 49155 h 98294"/>
              <a:gd name="connsiteX3" fmla="*/ 49162 w 98306"/>
              <a:gd name="connsiteY3" fmla="*/ 10 h 98294"/>
              <a:gd name="connsiteX4" fmla="*/ 98316 w 98306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5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5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1" name="Freeform: Shape 1360">
            <a:extLst>
              <a:ext uri="{FF2B5EF4-FFF2-40B4-BE49-F238E27FC236}">
                <a16:creationId xmlns:a16="http://schemas.microsoft.com/office/drawing/2014/main" id="{776093F4-EADA-C783-F814-AE1EBCD652D5}"/>
              </a:ext>
            </a:extLst>
          </p:cNvPr>
          <p:cNvSpPr/>
          <p:nvPr/>
        </p:nvSpPr>
        <p:spPr>
          <a:xfrm>
            <a:off x="6010836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2" name="Freeform: Shape 1361">
            <a:extLst>
              <a:ext uri="{FF2B5EF4-FFF2-40B4-BE49-F238E27FC236}">
                <a16:creationId xmlns:a16="http://schemas.microsoft.com/office/drawing/2014/main" id="{8B462E99-44B2-1867-6802-C3293AD42FD8}"/>
              </a:ext>
            </a:extLst>
          </p:cNvPr>
          <p:cNvSpPr/>
          <p:nvPr/>
        </p:nvSpPr>
        <p:spPr>
          <a:xfrm>
            <a:off x="6053845" y="554502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3" name="Freeform: Shape 1362">
            <a:extLst>
              <a:ext uri="{FF2B5EF4-FFF2-40B4-BE49-F238E27FC236}">
                <a16:creationId xmlns:a16="http://schemas.microsoft.com/office/drawing/2014/main" id="{CCEA6DF4-B79E-295F-5AF3-DF6FF3EBC8CD}"/>
              </a:ext>
            </a:extLst>
          </p:cNvPr>
          <p:cNvSpPr/>
          <p:nvPr/>
        </p:nvSpPr>
        <p:spPr>
          <a:xfrm>
            <a:off x="6053845" y="554502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4" name="Freeform: Shape 1363">
            <a:extLst>
              <a:ext uri="{FF2B5EF4-FFF2-40B4-BE49-F238E27FC236}">
                <a16:creationId xmlns:a16="http://schemas.microsoft.com/office/drawing/2014/main" id="{6108EA05-7E93-5E3A-8534-A7B21F57D3EE}"/>
              </a:ext>
            </a:extLst>
          </p:cNvPr>
          <p:cNvSpPr/>
          <p:nvPr/>
        </p:nvSpPr>
        <p:spPr>
          <a:xfrm>
            <a:off x="6182873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5" name="Freeform: Shape 1364">
            <a:extLst>
              <a:ext uri="{FF2B5EF4-FFF2-40B4-BE49-F238E27FC236}">
                <a16:creationId xmlns:a16="http://schemas.microsoft.com/office/drawing/2014/main" id="{EF7A9510-8CA3-ACA3-FAE3-B1667436163B}"/>
              </a:ext>
            </a:extLst>
          </p:cNvPr>
          <p:cNvSpPr/>
          <p:nvPr/>
        </p:nvSpPr>
        <p:spPr>
          <a:xfrm>
            <a:off x="6182873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6" name="Freeform: Shape 1365">
            <a:extLst>
              <a:ext uri="{FF2B5EF4-FFF2-40B4-BE49-F238E27FC236}">
                <a16:creationId xmlns:a16="http://schemas.microsoft.com/office/drawing/2014/main" id="{5B4D3B9C-02BD-3F78-5C09-1D6ECA3C341F}"/>
              </a:ext>
            </a:extLst>
          </p:cNvPr>
          <p:cNvSpPr/>
          <p:nvPr/>
        </p:nvSpPr>
        <p:spPr>
          <a:xfrm>
            <a:off x="6354910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7" name="Freeform: Shape 1366">
            <a:extLst>
              <a:ext uri="{FF2B5EF4-FFF2-40B4-BE49-F238E27FC236}">
                <a16:creationId xmlns:a16="http://schemas.microsoft.com/office/drawing/2014/main" id="{74428810-684A-B3C3-5927-0409F5D9B330}"/>
              </a:ext>
            </a:extLst>
          </p:cNvPr>
          <p:cNvSpPr/>
          <p:nvPr/>
        </p:nvSpPr>
        <p:spPr>
          <a:xfrm>
            <a:off x="6391776" y="5366872"/>
            <a:ext cx="98306" cy="98294"/>
          </a:xfrm>
          <a:custGeom>
            <a:avLst/>
            <a:gdLst>
              <a:gd name="connsiteX0" fmla="*/ 98316 w 98306"/>
              <a:gd name="connsiteY0" fmla="*/ 49155 h 98294"/>
              <a:gd name="connsiteX1" fmla="*/ 49162 w 98306"/>
              <a:gd name="connsiteY1" fmla="*/ 98304 h 98294"/>
              <a:gd name="connsiteX2" fmla="*/ 10 w 98306"/>
              <a:gd name="connsiteY2" fmla="*/ 49155 h 98294"/>
              <a:gd name="connsiteX3" fmla="*/ 49162 w 98306"/>
              <a:gd name="connsiteY3" fmla="*/ 10 h 98294"/>
              <a:gd name="connsiteX4" fmla="*/ 98316 w 98306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5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5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8" name="Freeform: Shape 1367">
            <a:extLst>
              <a:ext uri="{FF2B5EF4-FFF2-40B4-BE49-F238E27FC236}">
                <a16:creationId xmlns:a16="http://schemas.microsoft.com/office/drawing/2014/main" id="{28CC7507-9FAB-5E89-B658-B93B5527563E}"/>
              </a:ext>
            </a:extLst>
          </p:cNvPr>
          <p:cNvSpPr/>
          <p:nvPr/>
        </p:nvSpPr>
        <p:spPr>
          <a:xfrm>
            <a:off x="6354910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9" name="Freeform: Shape 1368">
            <a:extLst>
              <a:ext uri="{FF2B5EF4-FFF2-40B4-BE49-F238E27FC236}">
                <a16:creationId xmlns:a16="http://schemas.microsoft.com/office/drawing/2014/main" id="{D99EFBD3-15EB-37E7-DA32-C8266E0B2574}"/>
              </a:ext>
            </a:extLst>
          </p:cNvPr>
          <p:cNvSpPr/>
          <p:nvPr/>
        </p:nvSpPr>
        <p:spPr>
          <a:xfrm>
            <a:off x="6397919" y="554502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0" name="Freeform: Shape 1369">
            <a:extLst>
              <a:ext uri="{FF2B5EF4-FFF2-40B4-BE49-F238E27FC236}">
                <a16:creationId xmlns:a16="http://schemas.microsoft.com/office/drawing/2014/main" id="{42F2B5B3-0CBB-B436-898A-0E9C139D671A}"/>
              </a:ext>
            </a:extLst>
          </p:cNvPr>
          <p:cNvSpPr/>
          <p:nvPr/>
        </p:nvSpPr>
        <p:spPr>
          <a:xfrm>
            <a:off x="6397919" y="554502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1" name="Freeform: Shape 1370">
            <a:extLst>
              <a:ext uri="{FF2B5EF4-FFF2-40B4-BE49-F238E27FC236}">
                <a16:creationId xmlns:a16="http://schemas.microsoft.com/office/drawing/2014/main" id="{663949ED-D677-C204-A010-22F2A65AA25F}"/>
              </a:ext>
            </a:extLst>
          </p:cNvPr>
          <p:cNvSpPr/>
          <p:nvPr/>
        </p:nvSpPr>
        <p:spPr>
          <a:xfrm>
            <a:off x="6354910" y="567404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2" name="Freeform: Shape 1371">
            <a:extLst>
              <a:ext uri="{FF2B5EF4-FFF2-40B4-BE49-F238E27FC236}">
                <a16:creationId xmlns:a16="http://schemas.microsoft.com/office/drawing/2014/main" id="{4243CE6C-3AE3-319C-C9B9-DD3C30A7504B}"/>
              </a:ext>
            </a:extLst>
          </p:cNvPr>
          <p:cNvSpPr/>
          <p:nvPr/>
        </p:nvSpPr>
        <p:spPr>
          <a:xfrm>
            <a:off x="6397919" y="5717045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3" name="Freeform: Shape 1372">
            <a:extLst>
              <a:ext uri="{FF2B5EF4-FFF2-40B4-BE49-F238E27FC236}">
                <a16:creationId xmlns:a16="http://schemas.microsoft.com/office/drawing/2014/main" id="{EEB39BE1-EEE4-3463-CD2B-E7AE8B50A500}"/>
              </a:ext>
            </a:extLst>
          </p:cNvPr>
          <p:cNvSpPr/>
          <p:nvPr/>
        </p:nvSpPr>
        <p:spPr>
          <a:xfrm>
            <a:off x="6397919" y="5717045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4" name="Freeform: Shape 1373">
            <a:extLst>
              <a:ext uri="{FF2B5EF4-FFF2-40B4-BE49-F238E27FC236}">
                <a16:creationId xmlns:a16="http://schemas.microsoft.com/office/drawing/2014/main" id="{5E84DDF0-58C3-96F8-2024-440F46156C9F}"/>
              </a:ext>
            </a:extLst>
          </p:cNvPr>
          <p:cNvSpPr/>
          <p:nvPr/>
        </p:nvSpPr>
        <p:spPr>
          <a:xfrm>
            <a:off x="6354910" y="584605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5" name="Freeform: Shape 1374">
            <a:extLst>
              <a:ext uri="{FF2B5EF4-FFF2-40B4-BE49-F238E27FC236}">
                <a16:creationId xmlns:a16="http://schemas.microsoft.com/office/drawing/2014/main" id="{FFC06DEF-8E24-2C60-122E-8DDCC04C0024}"/>
              </a:ext>
            </a:extLst>
          </p:cNvPr>
          <p:cNvSpPr/>
          <p:nvPr/>
        </p:nvSpPr>
        <p:spPr>
          <a:xfrm>
            <a:off x="6354910" y="601807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6" name="Freeform: Shape 1375">
            <a:extLst>
              <a:ext uri="{FF2B5EF4-FFF2-40B4-BE49-F238E27FC236}">
                <a16:creationId xmlns:a16="http://schemas.microsoft.com/office/drawing/2014/main" id="{61E7EC3A-FB87-12EB-C3D0-6298FA2FFA31}"/>
              </a:ext>
            </a:extLst>
          </p:cNvPr>
          <p:cNvSpPr/>
          <p:nvPr/>
        </p:nvSpPr>
        <p:spPr>
          <a:xfrm>
            <a:off x="6397919" y="606107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7" name="Freeform: Shape 1376">
            <a:extLst>
              <a:ext uri="{FF2B5EF4-FFF2-40B4-BE49-F238E27FC236}">
                <a16:creationId xmlns:a16="http://schemas.microsoft.com/office/drawing/2014/main" id="{4FEA1D44-57A0-4772-3AD9-8CFB5AEF2A0C}"/>
              </a:ext>
            </a:extLst>
          </p:cNvPr>
          <p:cNvSpPr/>
          <p:nvPr/>
        </p:nvSpPr>
        <p:spPr>
          <a:xfrm>
            <a:off x="6397919" y="606107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8" name="Freeform: Shape 1377">
            <a:extLst>
              <a:ext uri="{FF2B5EF4-FFF2-40B4-BE49-F238E27FC236}">
                <a16:creationId xmlns:a16="http://schemas.microsoft.com/office/drawing/2014/main" id="{7D3F8E14-5255-9825-2D67-F74B61DAB32B}"/>
              </a:ext>
            </a:extLst>
          </p:cNvPr>
          <p:cNvSpPr/>
          <p:nvPr/>
        </p:nvSpPr>
        <p:spPr>
          <a:xfrm>
            <a:off x="6354910" y="619008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9" name="Freeform: Shape 1378">
            <a:extLst>
              <a:ext uri="{FF2B5EF4-FFF2-40B4-BE49-F238E27FC236}">
                <a16:creationId xmlns:a16="http://schemas.microsoft.com/office/drawing/2014/main" id="{B404B860-B46B-07D8-8E41-23893CE65521}"/>
              </a:ext>
            </a:extLst>
          </p:cNvPr>
          <p:cNvSpPr/>
          <p:nvPr/>
        </p:nvSpPr>
        <p:spPr>
          <a:xfrm>
            <a:off x="6354910" y="636210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0" name="Freeform: Shape 1379">
            <a:extLst>
              <a:ext uri="{FF2B5EF4-FFF2-40B4-BE49-F238E27FC236}">
                <a16:creationId xmlns:a16="http://schemas.microsoft.com/office/drawing/2014/main" id="{622DF5EB-944E-E5CF-C0D0-CAEEA92C916B}"/>
              </a:ext>
            </a:extLst>
          </p:cNvPr>
          <p:cNvSpPr/>
          <p:nvPr/>
        </p:nvSpPr>
        <p:spPr>
          <a:xfrm>
            <a:off x="6397919" y="640510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1" name="Freeform: Shape 1380">
            <a:extLst>
              <a:ext uri="{FF2B5EF4-FFF2-40B4-BE49-F238E27FC236}">
                <a16:creationId xmlns:a16="http://schemas.microsoft.com/office/drawing/2014/main" id="{4F68F9B4-EC15-415A-01EC-46A66CD0822B}"/>
              </a:ext>
            </a:extLst>
          </p:cNvPr>
          <p:cNvSpPr/>
          <p:nvPr/>
        </p:nvSpPr>
        <p:spPr>
          <a:xfrm>
            <a:off x="6397919" y="640510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2" name="Freeform: Shape 1381">
            <a:extLst>
              <a:ext uri="{FF2B5EF4-FFF2-40B4-BE49-F238E27FC236}">
                <a16:creationId xmlns:a16="http://schemas.microsoft.com/office/drawing/2014/main" id="{B272BE33-FCC1-1C07-5C9C-2E00BED7A32D}"/>
              </a:ext>
            </a:extLst>
          </p:cNvPr>
          <p:cNvSpPr/>
          <p:nvPr/>
        </p:nvSpPr>
        <p:spPr>
          <a:xfrm>
            <a:off x="6354910" y="653412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3" name="Freeform: Shape 1382">
            <a:extLst>
              <a:ext uri="{FF2B5EF4-FFF2-40B4-BE49-F238E27FC236}">
                <a16:creationId xmlns:a16="http://schemas.microsoft.com/office/drawing/2014/main" id="{B91FFB90-1453-5A8C-82C7-7ABD2F8E213A}"/>
              </a:ext>
            </a:extLst>
          </p:cNvPr>
          <p:cNvSpPr/>
          <p:nvPr/>
        </p:nvSpPr>
        <p:spPr>
          <a:xfrm>
            <a:off x="6397919" y="657712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4" name="Freeform: Shape 1383">
            <a:extLst>
              <a:ext uri="{FF2B5EF4-FFF2-40B4-BE49-F238E27FC236}">
                <a16:creationId xmlns:a16="http://schemas.microsoft.com/office/drawing/2014/main" id="{8E415D85-C398-337C-8B19-B1330FD64076}"/>
              </a:ext>
            </a:extLst>
          </p:cNvPr>
          <p:cNvSpPr/>
          <p:nvPr/>
        </p:nvSpPr>
        <p:spPr>
          <a:xfrm>
            <a:off x="6397919" y="657712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5" name="Freeform: Shape 1384">
            <a:extLst>
              <a:ext uri="{FF2B5EF4-FFF2-40B4-BE49-F238E27FC236}">
                <a16:creationId xmlns:a16="http://schemas.microsoft.com/office/drawing/2014/main" id="{1B3E99FC-DB7C-44D9-B1E5-72B1556BB4A6}"/>
              </a:ext>
            </a:extLst>
          </p:cNvPr>
          <p:cNvSpPr/>
          <p:nvPr/>
        </p:nvSpPr>
        <p:spPr>
          <a:xfrm>
            <a:off x="6354910" y="6706136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6" name="Freeform: Shape 1385">
            <a:extLst>
              <a:ext uri="{FF2B5EF4-FFF2-40B4-BE49-F238E27FC236}">
                <a16:creationId xmlns:a16="http://schemas.microsoft.com/office/drawing/2014/main" id="{766725BF-0569-D554-E069-137F7BA8AD7B}"/>
              </a:ext>
            </a:extLst>
          </p:cNvPr>
          <p:cNvSpPr/>
          <p:nvPr/>
        </p:nvSpPr>
        <p:spPr>
          <a:xfrm>
            <a:off x="6354910" y="6878152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7" name="Freeform: Shape 1386">
            <a:extLst>
              <a:ext uri="{FF2B5EF4-FFF2-40B4-BE49-F238E27FC236}">
                <a16:creationId xmlns:a16="http://schemas.microsoft.com/office/drawing/2014/main" id="{04CC2800-311A-99EB-8C11-CC1805133DE3}"/>
              </a:ext>
            </a:extLst>
          </p:cNvPr>
          <p:cNvSpPr/>
          <p:nvPr/>
        </p:nvSpPr>
        <p:spPr>
          <a:xfrm>
            <a:off x="6397919" y="6921156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8" name="Freeform: Shape 1387">
            <a:extLst>
              <a:ext uri="{FF2B5EF4-FFF2-40B4-BE49-F238E27FC236}">
                <a16:creationId xmlns:a16="http://schemas.microsoft.com/office/drawing/2014/main" id="{79A6789C-5154-1E35-7B22-D584C891DD53}"/>
              </a:ext>
            </a:extLst>
          </p:cNvPr>
          <p:cNvSpPr/>
          <p:nvPr/>
        </p:nvSpPr>
        <p:spPr>
          <a:xfrm>
            <a:off x="6397919" y="6921156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9" name="Freeform: Shape 1388">
            <a:extLst>
              <a:ext uri="{FF2B5EF4-FFF2-40B4-BE49-F238E27FC236}">
                <a16:creationId xmlns:a16="http://schemas.microsoft.com/office/drawing/2014/main" id="{76AA0E9B-3B10-DB10-DDBE-0D77508A2479}"/>
              </a:ext>
            </a:extLst>
          </p:cNvPr>
          <p:cNvSpPr/>
          <p:nvPr/>
        </p:nvSpPr>
        <p:spPr>
          <a:xfrm>
            <a:off x="6526947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0" name="Freeform: Shape 1389">
            <a:extLst>
              <a:ext uri="{FF2B5EF4-FFF2-40B4-BE49-F238E27FC236}">
                <a16:creationId xmlns:a16="http://schemas.microsoft.com/office/drawing/2014/main" id="{D288F286-3F60-F26D-120E-466412A820CC}"/>
              </a:ext>
            </a:extLst>
          </p:cNvPr>
          <p:cNvSpPr/>
          <p:nvPr/>
        </p:nvSpPr>
        <p:spPr>
          <a:xfrm>
            <a:off x="6526947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1" name="Freeform: Shape 1390">
            <a:extLst>
              <a:ext uri="{FF2B5EF4-FFF2-40B4-BE49-F238E27FC236}">
                <a16:creationId xmlns:a16="http://schemas.microsoft.com/office/drawing/2014/main" id="{6F5F8C85-D2B6-8342-A7AF-E4EA8ED41DF8}"/>
              </a:ext>
            </a:extLst>
          </p:cNvPr>
          <p:cNvSpPr/>
          <p:nvPr/>
        </p:nvSpPr>
        <p:spPr>
          <a:xfrm>
            <a:off x="6569956" y="554502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2" name="Freeform: Shape 1391">
            <a:extLst>
              <a:ext uri="{FF2B5EF4-FFF2-40B4-BE49-F238E27FC236}">
                <a16:creationId xmlns:a16="http://schemas.microsoft.com/office/drawing/2014/main" id="{25F28A24-F6B9-3C5B-F91C-FCC7FDD8EC3A}"/>
              </a:ext>
            </a:extLst>
          </p:cNvPr>
          <p:cNvSpPr/>
          <p:nvPr/>
        </p:nvSpPr>
        <p:spPr>
          <a:xfrm>
            <a:off x="6569956" y="554502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3" name="Freeform: Shape 1392">
            <a:extLst>
              <a:ext uri="{FF2B5EF4-FFF2-40B4-BE49-F238E27FC236}">
                <a16:creationId xmlns:a16="http://schemas.microsoft.com/office/drawing/2014/main" id="{2BAE693C-7C4B-D4DD-3D5D-9739016EB1EE}"/>
              </a:ext>
            </a:extLst>
          </p:cNvPr>
          <p:cNvSpPr/>
          <p:nvPr/>
        </p:nvSpPr>
        <p:spPr>
          <a:xfrm>
            <a:off x="6526947" y="567404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4" name="Freeform: Shape 1393">
            <a:extLst>
              <a:ext uri="{FF2B5EF4-FFF2-40B4-BE49-F238E27FC236}">
                <a16:creationId xmlns:a16="http://schemas.microsoft.com/office/drawing/2014/main" id="{14C58E7F-E28F-8EF0-E5AF-665232154EF8}"/>
              </a:ext>
            </a:extLst>
          </p:cNvPr>
          <p:cNvSpPr/>
          <p:nvPr/>
        </p:nvSpPr>
        <p:spPr>
          <a:xfrm>
            <a:off x="6569956" y="5717045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5" name="Freeform: Shape 1394">
            <a:extLst>
              <a:ext uri="{FF2B5EF4-FFF2-40B4-BE49-F238E27FC236}">
                <a16:creationId xmlns:a16="http://schemas.microsoft.com/office/drawing/2014/main" id="{448A10B3-D1B3-7676-2DE6-31231C37426C}"/>
              </a:ext>
            </a:extLst>
          </p:cNvPr>
          <p:cNvSpPr/>
          <p:nvPr/>
        </p:nvSpPr>
        <p:spPr>
          <a:xfrm>
            <a:off x="6569956" y="5717045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6" name="Freeform: Shape 1395">
            <a:extLst>
              <a:ext uri="{FF2B5EF4-FFF2-40B4-BE49-F238E27FC236}">
                <a16:creationId xmlns:a16="http://schemas.microsoft.com/office/drawing/2014/main" id="{6B76113F-BE08-6E77-4F02-5749E9063EBD}"/>
              </a:ext>
            </a:extLst>
          </p:cNvPr>
          <p:cNvSpPr/>
          <p:nvPr/>
        </p:nvSpPr>
        <p:spPr>
          <a:xfrm>
            <a:off x="6526947" y="584605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7" name="Freeform: Shape 1396">
            <a:extLst>
              <a:ext uri="{FF2B5EF4-FFF2-40B4-BE49-F238E27FC236}">
                <a16:creationId xmlns:a16="http://schemas.microsoft.com/office/drawing/2014/main" id="{F48D8026-C6EE-4B2D-0B32-67DC85733EDF}"/>
              </a:ext>
            </a:extLst>
          </p:cNvPr>
          <p:cNvSpPr/>
          <p:nvPr/>
        </p:nvSpPr>
        <p:spPr>
          <a:xfrm>
            <a:off x="6569956" y="5889061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8" name="Freeform: Shape 1397">
            <a:extLst>
              <a:ext uri="{FF2B5EF4-FFF2-40B4-BE49-F238E27FC236}">
                <a16:creationId xmlns:a16="http://schemas.microsoft.com/office/drawing/2014/main" id="{735C4540-718A-811B-EA62-1B22E0F99E17}"/>
              </a:ext>
            </a:extLst>
          </p:cNvPr>
          <p:cNvSpPr/>
          <p:nvPr/>
        </p:nvSpPr>
        <p:spPr>
          <a:xfrm>
            <a:off x="6569956" y="5889061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9" name="Freeform: Shape 1398">
            <a:extLst>
              <a:ext uri="{FF2B5EF4-FFF2-40B4-BE49-F238E27FC236}">
                <a16:creationId xmlns:a16="http://schemas.microsoft.com/office/drawing/2014/main" id="{2AD39D38-B282-CBE3-3A9B-31108ABFDD4C}"/>
              </a:ext>
            </a:extLst>
          </p:cNvPr>
          <p:cNvSpPr/>
          <p:nvPr/>
        </p:nvSpPr>
        <p:spPr>
          <a:xfrm>
            <a:off x="6526947" y="601807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0" name="Freeform: Shape 1399">
            <a:extLst>
              <a:ext uri="{FF2B5EF4-FFF2-40B4-BE49-F238E27FC236}">
                <a16:creationId xmlns:a16="http://schemas.microsoft.com/office/drawing/2014/main" id="{15EE799E-F740-9EF5-457F-8E5F50F85445}"/>
              </a:ext>
            </a:extLst>
          </p:cNvPr>
          <p:cNvSpPr/>
          <p:nvPr/>
        </p:nvSpPr>
        <p:spPr>
          <a:xfrm>
            <a:off x="6526947" y="619008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1" name="Freeform: Shape 1400">
            <a:extLst>
              <a:ext uri="{FF2B5EF4-FFF2-40B4-BE49-F238E27FC236}">
                <a16:creationId xmlns:a16="http://schemas.microsoft.com/office/drawing/2014/main" id="{F1CEBA20-9A9F-8E51-8B6A-6E5B856AB655}"/>
              </a:ext>
            </a:extLst>
          </p:cNvPr>
          <p:cNvSpPr/>
          <p:nvPr/>
        </p:nvSpPr>
        <p:spPr>
          <a:xfrm>
            <a:off x="6569956" y="6233093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2" name="Freeform: Shape 1401">
            <a:extLst>
              <a:ext uri="{FF2B5EF4-FFF2-40B4-BE49-F238E27FC236}">
                <a16:creationId xmlns:a16="http://schemas.microsoft.com/office/drawing/2014/main" id="{E25FF079-E782-237C-5064-173A621E6373}"/>
              </a:ext>
            </a:extLst>
          </p:cNvPr>
          <p:cNvSpPr/>
          <p:nvPr/>
        </p:nvSpPr>
        <p:spPr>
          <a:xfrm>
            <a:off x="6569956" y="6233093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3" name="Freeform: Shape 1402">
            <a:extLst>
              <a:ext uri="{FF2B5EF4-FFF2-40B4-BE49-F238E27FC236}">
                <a16:creationId xmlns:a16="http://schemas.microsoft.com/office/drawing/2014/main" id="{2B0FA8E6-EAB9-46E8-4049-48F085B1D7F6}"/>
              </a:ext>
            </a:extLst>
          </p:cNvPr>
          <p:cNvSpPr/>
          <p:nvPr/>
        </p:nvSpPr>
        <p:spPr>
          <a:xfrm>
            <a:off x="6526947" y="636210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4" name="Freeform: Shape 1403">
            <a:extLst>
              <a:ext uri="{FF2B5EF4-FFF2-40B4-BE49-F238E27FC236}">
                <a16:creationId xmlns:a16="http://schemas.microsoft.com/office/drawing/2014/main" id="{81519FF9-59EB-AE5F-8BA8-7171F5A2DD24}"/>
              </a:ext>
            </a:extLst>
          </p:cNvPr>
          <p:cNvSpPr/>
          <p:nvPr/>
        </p:nvSpPr>
        <p:spPr>
          <a:xfrm>
            <a:off x="6569956" y="640510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5" name="Freeform: Shape 1404">
            <a:extLst>
              <a:ext uri="{FF2B5EF4-FFF2-40B4-BE49-F238E27FC236}">
                <a16:creationId xmlns:a16="http://schemas.microsoft.com/office/drawing/2014/main" id="{2C18C3C5-36B1-B31E-8980-87A6DE1273C4}"/>
              </a:ext>
            </a:extLst>
          </p:cNvPr>
          <p:cNvSpPr/>
          <p:nvPr/>
        </p:nvSpPr>
        <p:spPr>
          <a:xfrm>
            <a:off x="6569956" y="640510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6" name="Freeform: Shape 1405">
            <a:extLst>
              <a:ext uri="{FF2B5EF4-FFF2-40B4-BE49-F238E27FC236}">
                <a16:creationId xmlns:a16="http://schemas.microsoft.com/office/drawing/2014/main" id="{9B6A4010-DC28-6CDE-1A48-223A6793790C}"/>
              </a:ext>
            </a:extLst>
          </p:cNvPr>
          <p:cNvSpPr/>
          <p:nvPr/>
        </p:nvSpPr>
        <p:spPr>
          <a:xfrm>
            <a:off x="6526947" y="653412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7" name="Freeform: Shape 1406">
            <a:extLst>
              <a:ext uri="{FF2B5EF4-FFF2-40B4-BE49-F238E27FC236}">
                <a16:creationId xmlns:a16="http://schemas.microsoft.com/office/drawing/2014/main" id="{FD569F58-87D4-73C8-517D-95E896522C26}"/>
              </a:ext>
            </a:extLst>
          </p:cNvPr>
          <p:cNvSpPr/>
          <p:nvPr/>
        </p:nvSpPr>
        <p:spPr>
          <a:xfrm>
            <a:off x="6563813" y="6570983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8" name="Freeform: Shape 1407">
            <a:extLst>
              <a:ext uri="{FF2B5EF4-FFF2-40B4-BE49-F238E27FC236}">
                <a16:creationId xmlns:a16="http://schemas.microsoft.com/office/drawing/2014/main" id="{0A70B6DD-D91B-BBB6-DE28-CCC25B1D6A33}"/>
              </a:ext>
            </a:extLst>
          </p:cNvPr>
          <p:cNvSpPr/>
          <p:nvPr/>
        </p:nvSpPr>
        <p:spPr>
          <a:xfrm>
            <a:off x="6526947" y="6706136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9" name="Freeform: Shape 1408">
            <a:extLst>
              <a:ext uri="{FF2B5EF4-FFF2-40B4-BE49-F238E27FC236}">
                <a16:creationId xmlns:a16="http://schemas.microsoft.com/office/drawing/2014/main" id="{5029854C-E0C7-82C1-F7CC-B52CCBA7A312}"/>
              </a:ext>
            </a:extLst>
          </p:cNvPr>
          <p:cNvSpPr/>
          <p:nvPr/>
        </p:nvSpPr>
        <p:spPr>
          <a:xfrm>
            <a:off x="6563813" y="6742999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0" name="Freeform: Shape 1409">
            <a:extLst>
              <a:ext uri="{FF2B5EF4-FFF2-40B4-BE49-F238E27FC236}">
                <a16:creationId xmlns:a16="http://schemas.microsoft.com/office/drawing/2014/main" id="{232A4E2C-08A2-BDDC-0C96-723ED8203641}"/>
              </a:ext>
            </a:extLst>
          </p:cNvPr>
          <p:cNvSpPr/>
          <p:nvPr/>
        </p:nvSpPr>
        <p:spPr>
          <a:xfrm>
            <a:off x="6526947" y="6878152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1" name="Freeform: Shape 1410">
            <a:extLst>
              <a:ext uri="{FF2B5EF4-FFF2-40B4-BE49-F238E27FC236}">
                <a16:creationId xmlns:a16="http://schemas.microsoft.com/office/drawing/2014/main" id="{6D574D3E-8662-504B-2AEA-BFF607B53D2F}"/>
              </a:ext>
            </a:extLst>
          </p:cNvPr>
          <p:cNvSpPr/>
          <p:nvPr/>
        </p:nvSpPr>
        <p:spPr>
          <a:xfrm>
            <a:off x="6569956" y="6921156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2" name="Freeform: Shape 1411">
            <a:extLst>
              <a:ext uri="{FF2B5EF4-FFF2-40B4-BE49-F238E27FC236}">
                <a16:creationId xmlns:a16="http://schemas.microsoft.com/office/drawing/2014/main" id="{8EE5E135-69AD-852A-C534-7CC7ACDF4E53}"/>
              </a:ext>
            </a:extLst>
          </p:cNvPr>
          <p:cNvSpPr/>
          <p:nvPr/>
        </p:nvSpPr>
        <p:spPr>
          <a:xfrm>
            <a:off x="6569956" y="6921156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3" name="Freeform: Shape 1412">
            <a:extLst>
              <a:ext uri="{FF2B5EF4-FFF2-40B4-BE49-F238E27FC236}">
                <a16:creationId xmlns:a16="http://schemas.microsoft.com/office/drawing/2014/main" id="{2809A6E1-8E7F-54E3-4FE9-800EF5662070}"/>
              </a:ext>
            </a:extLst>
          </p:cNvPr>
          <p:cNvSpPr/>
          <p:nvPr/>
        </p:nvSpPr>
        <p:spPr>
          <a:xfrm>
            <a:off x="6698983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4" name="Freeform: Shape 1413">
            <a:extLst>
              <a:ext uri="{FF2B5EF4-FFF2-40B4-BE49-F238E27FC236}">
                <a16:creationId xmlns:a16="http://schemas.microsoft.com/office/drawing/2014/main" id="{0862B900-3D0E-6B89-C3A8-CC851BFB94AF}"/>
              </a:ext>
            </a:extLst>
          </p:cNvPr>
          <p:cNvSpPr/>
          <p:nvPr/>
        </p:nvSpPr>
        <p:spPr>
          <a:xfrm>
            <a:off x="6735851" y="5366872"/>
            <a:ext cx="98301" cy="98294"/>
          </a:xfrm>
          <a:custGeom>
            <a:avLst/>
            <a:gdLst>
              <a:gd name="connsiteX0" fmla="*/ 98312 w 98301"/>
              <a:gd name="connsiteY0" fmla="*/ 49155 h 98294"/>
              <a:gd name="connsiteX1" fmla="*/ 49161 w 98301"/>
              <a:gd name="connsiteY1" fmla="*/ 98304 h 98294"/>
              <a:gd name="connsiteX2" fmla="*/ 10 w 98301"/>
              <a:gd name="connsiteY2" fmla="*/ 49155 h 98294"/>
              <a:gd name="connsiteX3" fmla="*/ 49161 w 98301"/>
              <a:gd name="connsiteY3" fmla="*/ 10 h 98294"/>
              <a:gd name="connsiteX4" fmla="*/ 98312 w 98301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5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5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5" name="Freeform: Shape 1414">
            <a:extLst>
              <a:ext uri="{FF2B5EF4-FFF2-40B4-BE49-F238E27FC236}">
                <a16:creationId xmlns:a16="http://schemas.microsoft.com/office/drawing/2014/main" id="{C7F0B7CC-6826-D981-9DB0-77651FE32F3E}"/>
              </a:ext>
            </a:extLst>
          </p:cNvPr>
          <p:cNvSpPr/>
          <p:nvPr/>
        </p:nvSpPr>
        <p:spPr>
          <a:xfrm>
            <a:off x="6698983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6" name="Freeform: Shape 1415">
            <a:extLst>
              <a:ext uri="{FF2B5EF4-FFF2-40B4-BE49-F238E27FC236}">
                <a16:creationId xmlns:a16="http://schemas.microsoft.com/office/drawing/2014/main" id="{303AD4ED-E623-7B2F-907F-633B4D2A82D0}"/>
              </a:ext>
            </a:extLst>
          </p:cNvPr>
          <p:cNvSpPr/>
          <p:nvPr/>
        </p:nvSpPr>
        <p:spPr>
          <a:xfrm>
            <a:off x="6741993" y="554502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7" name="Freeform: Shape 1416">
            <a:extLst>
              <a:ext uri="{FF2B5EF4-FFF2-40B4-BE49-F238E27FC236}">
                <a16:creationId xmlns:a16="http://schemas.microsoft.com/office/drawing/2014/main" id="{1D983CF9-D506-33E4-4743-18F188750336}"/>
              </a:ext>
            </a:extLst>
          </p:cNvPr>
          <p:cNvSpPr/>
          <p:nvPr/>
        </p:nvSpPr>
        <p:spPr>
          <a:xfrm>
            <a:off x="6741993" y="554502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8" name="Freeform: Shape 1417">
            <a:extLst>
              <a:ext uri="{FF2B5EF4-FFF2-40B4-BE49-F238E27FC236}">
                <a16:creationId xmlns:a16="http://schemas.microsoft.com/office/drawing/2014/main" id="{1B8C4914-41AC-135E-1309-95F9211CA5CF}"/>
              </a:ext>
            </a:extLst>
          </p:cNvPr>
          <p:cNvSpPr/>
          <p:nvPr/>
        </p:nvSpPr>
        <p:spPr>
          <a:xfrm>
            <a:off x="6871020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9" name="Freeform: Shape 1418">
            <a:extLst>
              <a:ext uri="{FF2B5EF4-FFF2-40B4-BE49-F238E27FC236}">
                <a16:creationId xmlns:a16="http://schemas.microsoft.com/office/drawing/2014/main" id="{BC30C83F-5CDD-9099-7C6A-AF858C03385C}"/>
              </a:ext>
            </a:extLst>
          </p:cNvPr>
          <p:cNvSpPr/>
          <p:nvPr/>
        </p:nvSpPr>
        <p:spPr>
          <a:xfrm>
            <a:off x="6871020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0" name="Freeform: Shape 1419">
            <a:extLst>
              <a:ext uri="{FF2B5EF4-FFF2-40B4-BE49-F238E27FC236}">
                <a16:creationId xmlns:a16="http://schemas.microsoft.com/office/drawing/2014/main" id="{1B5AC661-7CB0-7040-9554-6F777663685A}"/>
              </a:ext>
            </a:extLst>
          </p:cNvPr>
          <p:cNvSpPr/>
          <p:nvPr/>
        </p:nvSpPr>
        <p:spPr>
          <a:xfrm>
            <a:off x="7043057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1" name="Freeform: Shape 1420">
            <a:extLst>
              <a:ext uri="{FF2B5EF4-FFF2-40B4-BE49-F238E27FC236}">
                <a16:creationId xmlns:a16="http://schemas.microsoft.com/office/drawing/2014/main" id="{0471D5C0-0F33-E0D8-BDBE-5FA99DF287B3}"/>
              </a:ext>
            </a:extLst>
          </p:cNvPr>
          <p:cNvSpPr/>
          <p:nvPr/>
        </p:nvSpPr>
        <p:spPr>
          <a:xfrm>
            <a:off x="7086067" y="5373013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2" name="Freeform: Shape 1421">
            <a:extLst>
              <a:ext uri="{FF2B5EF4-FFF2-40B4-BE49-F238E27FC236}">
                <a16:creationId xmlns:a16="http://schemas.microsoft.com/office/drawing/2014/main" id="{F366E25B-BED2-2290-CBD5-578F22B3B54D}"/>
              </a:ext>
            </a:extLst>
          </p:cNvPr>
          <p:cNvSpPr/>
          <p:nvPr/>
        </p:nvSpPr>
        <p:spPr>
          <a:xfrm>
            <a:off x="7086067" y="5373013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3" name="Freeform: Shape 1422">
            <a:extLst>
              <a:ext uri="{FF2B5EF4-FFF2-40B4-BE49-F238E27FC236}">
                <a16:creationId xmlns:a16="http://schemas.microsoft.com/office/drawing/2014/main" id="{8CFB9272-6682-5EDD-C6F0-19E18FB36086}"/>
              </a:ext>
            </a:extLst>
          </p:cNvPr>
          <p:cNvSpPr/>
          <p:nvPr/>
        </p:nvSpPr>
        <p:spPr>
          <a:xfrm>
            <a:off x="7043057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4" name="Freeform: Shape 1423">
            <a:extLst>
              <a:ext uri="{FF2B5EF4-FFF2-40B4-BE49-F238E27FC236}">
                <a16:creationId xmlns:a16="http://schemas.microsoft.com/office/drawing/2014/main" id="{539DE248-CB48-3A63-0924-492413F90A21}"/>
              </a:ext>
            </a:extLst>
          </p:cNvPr>
          <p:cNvSpPr/>
          <p:nvPr/>
        </p:nvSpPr>
        <p:spPr>
          <a:xfrm>
            <a:off x="7086067" y="554502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5" name="Freeform: Shape 1424">
            <a:extLst>
              <a:ext uri="{FF2B5EF4-FFF2-40B4-BE49-F238E27FC236}">
                <a16:creationId xmlns:a16="http://schemas.microsoft.com/office/drawing/2014/main" id="{3344D7B7-7773-609E-1769-6AB404EC8680}"/>
              </a:ext>
            </a:extLst>
          </p:cNvPr>
          <p:cNvSpPr/>
          <p:nvPr/>
        </p:nvSpPr>
        <p:spPr>
          <a:xfrm>
            <a:off x="7086067" y="554502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96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38</cp:revision>
  <dcterms:created xsi:type="dcterms:W3CDTF">2025-01-10T03:53:58Z</dcterms:created>
  <dcterms:modified xsi:type="dcterms:W3CDTF">2025-05-09T19:43:42Z</dcterms:modified>
</cp:coreProperties>
</file>