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50" d="100"/>
          <a:sy n="50" d="100"/>
        </p:scale>
        <p:origin x="1884" y="-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82FFB392-B5AA-46F0-AA63-F573D7B04073}"/>
    <pc:docChg chg="delSld">
      <pc:chgData name="Sarah Carter" userId="4b4e2a7e9c42e1b2" providerId="LiveId" clId="{82FFB392-B5AA-46F0-AA63-F573D7B04073}" dt="2025-05-05T15:42:24.970" v="0" actId="2696"/>
      <pc:docMkLst>
        <pc:docMk/>
      </pc:docMkLst>
      <pc:sldChg chg="del">
        <pc:chgData name="Sarah Carter" userId="4b4e2a7e9c42e1b2" providerId="LiveId" clId="{82FFB392-B5AA-46F0-AA63-F573D7B04073}" dt="2025-05-05T15:42:24.970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682041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227483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2365513" y="487778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2365513" y="518192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2365513" y="548606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2365513" y="579019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 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02037738"/>
              </p:ext>
            </p:extLst>
          </p:nvPr>
        </p:nvGraphicFramePr>
        <p:xfrm>
          <a:off x="365760" y="7451104"/>
          <a:ext cx="7040880" cy="1779386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54198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Halloween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Pumpkin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Spooky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4198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Ghost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Witch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Skeleton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4198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Harvest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Scarecrow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Cornfield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4198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Autumn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Apple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Haunted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54198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Candy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Bat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Black Cat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54198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Trick or Treat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Full Moon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Costume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54198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Spider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Web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Jack-o’-Lantern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332128AC-A6E0-A8D9-B561-944D4CF86FEF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October Word Search </a:t>
            </a:r>
          </a:p>
        </p:txBody>
      </p:sp>
      <p:sp>
        <p:nvSpPr>
          <p:cNvPr id="408" name="Object112">
            <a:extLst>
              <a:ext uri="{FF2B5EF4-FFF2-40B4-BE49-F238E27FC236}">
                <a16:creationId xmlns:a16="http://schemas.microsoft.com/office/drawing/2014/main" id="{ED76337E-C187-5714-3FAB-2B5DD11AAD9F}"/>
              </a:ext>
            </a:extLst>
          </p:cNvPr>
          <p:cNvSpPr/>
          <p:nvPr/>
        </p:nvSpPr>
        <p:spPr>
          <a:xfrm>
            <a:off x="2365844" y="4572994"/>
            <a:ext cx="304137" cy="304137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ctr"/>
            <a:r>
              <a:rPr lang="en-US" sz="24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S</a:t>
            </a:r>
            <a:endParaRPr lang="en-US" sz="2400" b="1" dirty="0">
              <a:latin typeface="Century Gothic" panose="020B0502020202020204" pitchFamily="34" charset="0"/>
            </a:endParaRPr>
          </a:p>
        </p:txBody>
      </p:sp>
      <p:sp>
        <p:nvSpPr>
          <p:cNvPr id="409" name="Text Box 2">
            <a:extLst>
              <a:ext uri="{FF2B5EF4-FFF2-40B4-BE49-F238E27FC236}">
                <a16:creationId xmlns:a16="http://schemas.microsoft.com/office/drawing/2014/main" id="{AE5A53B3-D304-0875-3794-DFB269182DA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10" name="Picture 3">
            <a:extLst>
              <a:ext uri="{FF2B5EF4-FFF2-40B4-BE49-F238E27FC236}">
                <a16:creationId xmlns:a16="http://schemas.microsoft.com/office/drawing/2014/main" id="{B6E72675-8FF2-CB14-F6A3-5729FD3214A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444</Words>
  <Application>Microsoft Office PowerPoint</Application>
  <PresentationFormat>Custom</PresentationFormat>
  <Paragraphs>425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October Word Search</dc:title>
  <dc:subject>PptxGenJS Presentation</dc:subject>
  <dc:creator>PptxGenJS</dc:creator>
  <cp:lastModifiedBy>Sarah Carter</cp:lastModifiedBy>
  <cp:revision>2</cp:revision>
  <dcterms:created xsi:type="dcterms:W3CDTF">2025-04-29T02:04:24Z</dcterms:created>
  <dcterms:modified xsi:type="dcterms:W3CDTF">2025-05-05T15:42:25Z</dcterms:modified>
</cp:coreProperties>
</file>