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80" d="100"/>
          <a:sy n="80" d="100"/>
        </p:scale>
        <p:origin x="1152" y="-19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BC54FD9F-3A8A-4032-BFC0-53D39F1A6369}"/>
    <pc:docChg chg="delSld">
      <pc:chgData name="Sarah Carter" userId="4b4e2a7e9c42e1b2" providerId="LiveId" clId="{BC54FD9F-3A8A-4032-BFC0-53D39F1A6369}" dt="2025-05-05T16:57:08.338" v="0" actId="2696"/>
      <pc:docMkLst>
        <pc:docMk/>
      </pc:docMkLst>
      <pc:sldChg chg="del">
        <pc:chgData name="Sarah Carter" userId="4b4e2a7e9c42e1b2" providerId="LiveId" clId="{BC54FD9F-3A8A-4032-BFC0-53D39F1A6369}" dt="2025-05-05T16:57:08.338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590041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227483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7215442"/>
              </p:ext>
            </p:extLst>
          </p:nvPr>
        </p:nvGraphicFramePr>
        <p:xfrm>
          <a:off x="365760" y="7455339"/>
          <a:ext cx="7040880" cy="1675408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39344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Astronaut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Rocket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Planet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9344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Galaxy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Meteor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Comet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39344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Satellite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Nebula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Telescope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9344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Orbit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Asteroid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Milky Way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39344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Black Hole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Spacecraft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Launch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9344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Moon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Star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Solar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39344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Eclipse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Gravity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Universe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5B1F0A85-4553-888C-31F7-CFB5E9F5B44C}"/>
              </a:ext>
            </a:extLst>
          </p:cNvPr>
          <p:cNvSpPr txBox="1"/>
          <p:nvPr/>
        </p:nvSpPr>
        <p:spPr>
          <a:xfrm>
            <a:off x="660400" y="401442"/>
            <a:ext cx="64198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latin typeface="Century Gothic" panose="020B0502020202020204" pitchFamily="34" charset="0"/>
              </a:rPr>
              <a:t>Outer Space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2157D894-E696-84DB-31E8-8D2565097BC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BCB72340-21A0-61D7-592B-B685FF0578A3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440</Words>
  <Application>Microsoft Office PowerPoint</Application>
  <PresentationFormat>Custom</PresentationFormat>
  <Paragraphs>424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Outer Space Word Search</dc:title>
  <dc:subject>PptxGenJS Presentation</dc:subject>
  <dc:creator>PptxGenJS</dc:creator>
  <cp:lastModifiedBy>Sarah Carter</cp:lastModifiedBy>
  <cp:revision>2</cp:revision>
  <dcterms:created xsi:type="dcterms:W3CDTF">2025-04-29T01:21:37Z</dcterms:created>
  <dcterms:modified xsi:type="dcterms:W3CDTF">2025-05-05T16:57:09Z</dcterms:modified>
</cp:coreProperties>
</file>