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7772400" cy="10058400"/>
  <p:notesSz cx="6705600" cy="89916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7D92CD8-CF11-46C8-968D-674A3C5838A1}" v="2" dt="2025-06-11T15:46:38.28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94660"/>
  </p:normalViewPr>
  <p:slideViewPr>
    <p:cSldViewPr snapToGrid="0">
      <p:cViewPr varScale="1">
        <p:scale>
          <a:sx n="46" d="100"/>
          <a:sy n="46" d="100"/>
        </p:scale>
        <p:origin x="1932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A7D92CD8-CF11-46C8-968D-674A3C5838A1}"/>
    <pc:docChg chg="custSel delSld modSld">
      <pc:chgData name="Sarah Carter" userId="4b4e2a7e9c42e1b2" providerId="LiveId" clId="{A7D92CD8-CF11-46C8-968D-674A3C5838A1}" dt="2025-06-11T15:46:38.285" v="13"/>
      <pc:docMkLst>
        <pc:docMk/>
      </pc:docMkLst>
      <pc:sldChg chg="addSp delSp modSp mod">
        <pc:chgData name="Sarah Carter" userId="4b4e2a7e9c42e1b2" providerId="LiveId" clId="{A7D92CD8-CF11-46C8-968D-674A3C5838A1}" dt="2025-06-11T15:46:38.285" v="13"/>
        <pc:sldMkLst>
          <pc:docMk/>
          <pc:sldMk cId="3727264860" sldId="256"/>
        </pc:sldMkLst>
        <pc:spChg chg="mod">
          <ac:chgData name="Sarah Carter" userId="4b4e2a7e9c42e1b2" providerId="LiveId" clId="{A7D92CD8-CF11-46C8-968D-674A3C5838A1}" dt="2025-06-11T15:46:11.559" v="5" actId="20577"/>
          <ac:spMkLst>
            <pc:docMk/>
            <pc:sldMk cId="3727264860" sldId="256"/>
            <ac:spMk id="6" creationId="{A44AC79E-5C2D-2191-1AEB-B96E7CD42E36}"/>
          </ac:spMkLst>
        </pc:spChg>
        <pc:picChg chg="add mod">
          <ac:chgData name="Sarah Carter" userId="4b4e2a7e9c42e1b2" providerId="LiveId" clId="{A7D92CD8-CF11-46C8-968D-674A3C5838A1}" dt="2025-06-11T15:46:38.285" v="13"/>
          <ac:picMkLst>
            <pc:docMk/>
            <pc:sldMk cId="3727264860" sldId="256"/>
            <ac:picMk id="3" creationId="{5724543C-9380-63B3-8D29-5B61F5F116F8}"/>
          </ac:picMkLst>
        </pc:picChg>
        <pc:picChg chg="del">
          <ac:chgData name="Sarah Carter" userId="4b4e2a7e9c42e1b2" providerId="LiveId" clId="{A7D92CD8-CF11-46C8-968D-674A3C5838A1}" dt="2025-06-11T15:46:13.147" v="6" actId="478"/>
          <ac:picMkLst>
            <pc:docMk/>
            <pc:sldMk cId="3727264860" sldId="256"/>
            <ac:picMk id="4" creationId="{6A4BF19A-CBB2-E56E-48FA-04669A8B5370}"/>
          </ac:picMkLst>
        </pc:picChg>
      </pc:sldChg>
      <pc:sldChg chg="del">
        <pc:chgData name="Sarah Carter" userId="4b4e2a7e9c42e1b2" providerId="LiveId" clId="{A7D92CD8-CF11-46C8-968D-674A3C5838A1}" dt="2025-06-11T15:46:08.364" v="0" actId="2696"/>
        <pc:sldMkLst>
          <pc:docMk/>
          <pc:sldMk cId="2159773821" sldId="257"/>
        </pc:sldMkLst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1T02:58:57.6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24575,'0'0'-8191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3026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9085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714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692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>
                    <a:tint val="82000"/>
                  </a:schemeClr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82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798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820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353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1359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5592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657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065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B4F14C6-0517-4557-AAC4-CDE6E70E3AD7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968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44AC79E-5C2D-2191-1AEB-B96E7CD42E36}"/>
              </a:ext>
            </a:extLst>
          </p:cNvPr>
          <p:cNvSpPr txBox="1"/>
          <p:nvPr/>
        </p:nvSpPr>
        <p:spPr>
          <a:xfrm>
            <a:off x="1344468" y="563870"/>
            <a:ext cx="5083464" cy="490712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>
              <a:lnSpc>
                <a:spcPts val="4080"/>
              </a:lnSpc>
            </a:pPr>
            <a:r>
              <a:rPr lang="en-US" sz="3400" b="1" dirty="0">
                <a:latin typeface="Century Gothic" panose="020B0502020202020204" pitchFamily="34" charset="0"/>
              </a:rPr>
              <a:t>Panda</a:t>
            </a:r>
            <a:endParaRPr lang="en-US" sz="2473" dirty="0">
              <a:latin typeface="Century Gothic" panose="020B0502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AC3C5F-262C-4F7F-3B63-D50E20846E5D}"/>
              </a:ext>
            </a:extLst>
          </p:cNvPr>
          <p:cNvSpPr txBox="1"/>
          <p:nvPr/>
        </p:nvSpPr>
        <p:spPr>
          <a:xfrm>
            <a:off x="2282994" y="1029926"/>
            <a:ext cx="3005532" cy="3776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54" b="1" dirty="0">
                <a:latin typeface="Century Gothic" panose="020B0502020202020204" pitchFamily="34" charset="0"/>
              </a:rPr>
              <a:t>NONOGRAM PUZZLE</a:t>
            </a:r>
            <a:endParaRPr lang="en-US" sz="1854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E68A2AD-197C-3688-25F4-0048BB8E30FC}"/>
              </a:ext>
            </a:extLst>
          </p:cNvPr>
          <p:cNvSpPr txBox="1"/>
          <p:nvPr/>
        </p:nvSpPr>
        <p:spPr>
          <a:xfrm>
            <a:off x="1506695" y="9473017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pic>
        <p:nvPicPr>
          <p:cNvPr id="9" name="Picture 8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52DBEB2-134A-507E-8CB3-90002761F4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3949" y="9486630"/>
            <a:ext cx="1505327" cy="198326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14:cNvPr>
              <p14:cNvContentPartPr/>
              <p14:nvPr/>
            </p14:nvContentPartPr>
            <p14:xfrm>
              <a:off x="-1966205" y="4573175"/>
              <a:ext cx="278" cy="278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1973155" y="4566225"/>
                <a:ext cx="13900" cy="1390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Graphic 2">
            <a:extLst>
              <a:ext uri="{FF2B5EF4-FFF2-40B4-BE49-F238E27FC236}">
                <a16:creationId xmlns:a16="http://schemas.microsoft.com/office/drawing/2014/main" id="{5724543C-9380-63B3-8D29-5B61F5F116F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17310" y="1442438"/>
            <a:ext cx="6337781" cy="7677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2648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663</TotalTime>
  <Words>13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20</cp:revision>
  <cp:lastPrinted>2025-02-11T02:02:44Z</cp:lastPrinted>
  <dcterms:created xsi:type="dcterms:W3CDTF">2025-01-28T14:01:50Z</dcterms:created>
  <dcterms:modified xsi:type="dcterms:W3CDTF">2025-06-11T15:46:41Z</dcterms:modified>
</cp:coreProperties>
</file>