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</p:sldIdLst>
  <p:sldSz cx="10058400" cy="155448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28" d="100"/>
          <a:sy n="28" d="100"/>
        </p:scale>
        <p:origin x="2324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arah Carter" userId="4b4e2a7e9c42e1b2" providerId="LiveId" clId="{08323407-B392-44BA-9E15-0740975AC919}"/>
    <pc:docChg chg="undo custSel modSld">
      <pc:chgData name="Sarah Carter" userId="4b4e2a7e9c42e1b2" providerId="LiveId" clId="{08323407-B392-44BA-9E15-0740975AC919}" dt="2024-01-06T03:32:51.005" v="24" actId="478"/>
      <pc:docMkLst>
        <pc:docMk/>
      </pc:docMkLst>
      <pc:sldChg chg="addSp delSp modSp mod">
        <pc:chgData name="Sarah Carter" userId="4b4e2a7e9c42e1b2" providerId="LiveId" clId="{08323407-B392-44BA-9E15-0740975AC919}" dt="2024-01-06T03:31:34.959" v="7" actId="478"/>
        <pc:sldMkLst>
          <pc:docMk/>
          <pc:sldMk cId="287866620" sldId="256"/>
        </pc:sldMkLst>
        <pc:spChg chg="del mod">
          <ac:chgData name="Sarah Carter" userId="4b4e2a7e9c42e1b2" providerId="LiveId" clId="{08323407-B392-44BA-9E15-0740975AC919}" dt="2024-01-06T03:31:34.959" v="7" actId="478"/>
          <ac:spMkLst>
            <pc:docMk/>
            <pc:sldMk cId="287866620" sldId="256"/>
            <ac:spMk id="2" creationId="{79BD1D51-C1C4-69C7-0661-E555D274787B}"/>
          </ac:spMkLst>
        </pc:spChg>
        <pc:spChg chg="add del">
          <ac:chgData name="Sarah Carter" userId="4b4e2a7e9c42e1b2" providerId="LiveId" clId="{08323407-B392-44BA-9E15-0740975AC919}" dt="2024-01-06T03:31:30.545" v="6" actId="478"/>
          <ac:spMkLst>
            <pc:docMk/>
            <pc:sldMk cId="287866620" sldId="256"/>
            <ac:spMk id="6" creationId="{6340D546-EA60-4FD5-F39B-018667F42CB7}"/>
          </ac:spMkLst>
        </pc:spChg>
      </pc:sldChg>
      <pc:sldChg chg="delSp mod">
        <pc:chgData name="Sarah Carter" userId="4b4e2a7e9c42e1b2" providerId="LiveId" clId="{08323407-B392-44BA-9E15-0740975AC919}" dt="2024-01-06T03:31:39.504" v="8" actId="478"/>
        <pc:sldMkLst>
          <pc:docMk/>
          <pc:sldMk cId="3623396583" sldId="259"/>
        </pc:sldMkLst>
        <pc:spChg chg="del">
          <ac:chgData name="Sarah Carter" userId="4b4e2a7e9c42e1b2" providerId="LiveId" clId="{08323407-B392-44BA-9E15-0740975AC919}" dt="2024-01-06T03:31:39.504" v="8" actId="478"/>
          <ac:spMkLst>
            <pc:docMk/>
            <pc:sldMk cId="3623396583" sldId="259"/>
            <ac:spMk id="4" creationId="{164C3779-5BD5-47ED-F7B9-0067814DA1F9}"/>
          </ac:spMkLst>
        </pc:spChg>
      </pc:sldChg>
      <pc:sldChg chg="delSp modSp mod">
        <pc:chgData name="Sarah Carter" userId="4b4e2a7e9c42e1b2" providerId="LiveId" clId="{08323407-B392-44BA-9E15-0740975AC919}" dt="2024-01-06T03:31:44.409" v="9" actId="478"/>
        <pc:sldMkLst>
          <pc:docMk/>
          <pc:sldMk cId="783877851" sldId="260"/>
        </pc:sldMkLst>
        <pc:spChg chg="del">
          <ac:chgData name="Sarah Carter" userId="4b4e2a7e9c42e1b2" providerId="LiveId" clId="{08323407-B392-44BA-9E15-0740975AC919}" dt="2024-01-06T03:31:44.409" v="9" actId="478"/>
          <ac:spMkLst>
            <pc:docMk/>
            <pc:sldMk cId="783877851" sldId="260"/>
            <ac:spMk id="2" creationId="{49A32668-8607-BCC6-002D-F83EAAC58FD6}"/>
          </ac:spMkLst>
        </pc:spChg>
        <pc:spChg chg="mod">
          <ac:chgData name="Sarah Carter" userId="4b4e2a7e9c42e1b2" providerId="LiveId" clId="{08323407-B392-44BA-9E15-0740975AC919}" dt="2024-01-06T03:31:00.353" v="4" actId="1076"/>
          <ac:spMkLst>
            <pc:docMk/>
            <pc:sldMk cId="783877851" sldId="260"/>
            <ac:spMk id="6" creationId="{6340D546-EA60-4FD5-F39B-018667F42CB7}"/>
          </ac:spMkLst>
        </pc:spChg>
      </pc:sldChg>
      <pc:sldChg chg="delSp mod">
        <pc:chgData name="Sarah Carter" userId="4b4e2a7e9c42e1b2" providerId="LiveId" clId="{08323407-B392-44BA-9E15-0740975AC919}" dt="2024-01-06T03:31:48.744" v="10" actId="478"/>
        <pc:sldMkLst>
          <pc:docMk/>
          <pc:sldMk cId="156624929" sldId="261"/>
        </pc:sldMkLst>
        <pc:spChg chg="del">
          <ac:chgData name="Sarah Carter" userId="4b4e2a7e9c42e1b2" providerId="LiveId" clId="{08323407-B392-44BA-9E15-0740975AC919}" dt="2024-01-06T03:31:48.744" v="10" actId="478"/>
          <ac:spMkLst>
            <pc:docMk/>
            <pc:sldMk cId="156624929" sldId="261"/>
            <ac:spMk id="3" creationId="{89AFFD10-C995-EC5B-A86D-E70C41A5749D}"/>
          </ac:spMkLst>
        </pc:spChg>
      </pc:sldChg>
      <pc:sldChg chg="delSp mod">
        <pc:chgData name="Sarah Carter" userId="4b4e2a7e9c42e1b2" providerId="LiveId" clId="{08323407-B392-44BA-9E15-0740975AC919}" dt="2024-01-06T03:31:52.987" v="11" actId="478"/>
        <pc:sldMkLst>
          <pc:docMk/>
          <pc:sldMk cId="2582522894" sldId="262"/>
        </pc:sldMkLst>
        <pc:spChg chg="del">
          <ac:chgData name="Sarah Carter" userId="4b4e2a7e9c42e1b2" providerId="LiveId" clId="{08323407-B392-44BA-9E15-0740975AC919}" dt="2024-01-06T03:31:52.987" v="11" actId="478"/>
          <ac:spMkLst>
            <pc:docMk/>
            <pc:sldMk cId="2582522894" sldId="262"/>
            <ac:spMk id="2" creationId="{F5C17F1F-79A8-65AA-3223-9CE2943604EA}"/>
          </ac:spMkLst>
        </pc:spChg>
      </pc:sldChg>
      <pc:sldChg chg="addSp delSp mod">
        <pc:chgData name="Sarah Carter" userId="4b4e2a7e9c42e1b2" providerId="LiveId" clId="{08323407-B392-44BA-9E15-0740975AC919}" dt="2024-01-06T03:32:05.783" v="14" actId="478"/>
        <pc:sldMkLst>
          <pc:docMk/>
          <pc:sldMk cId="4217811178" sldId="263"/>
        </pc:sldMkLst>
        <pc:spChg chg="del">
          <ac:chgData name="Sarah Carter" userId="4b4e2a7e9c42e1b2" providerId="LiveId" clId="{08323407-B392-44BA-9E15-0740975AC919}" dt="2024-01-06T03:32:05.783" v="14" actId="478"/>
          <ac:spMkLst>
            <pc:docMk/>
            <pc:sldMk cId="4217811178" sldId="263"/>
            <ac:spMk id="3" creationId="{59ABA092-8C23-9507-1A63-AD40FE210C3E}"/>
          </ac:spMkLst>
        </pc:spChg>
        <pc:spChg chg="add del">
          <ac:chgData name="Sarah Carter" userId="4b4e2a7e9c42e1b2" providerId="LiveId" clId="{08323407-B392-44BA-9E15-0740975AC919}" dt="2024-01-06T03:31:59.063" v="13" actId="478"/>
          <ac:spMkLst>
            <pc:docMk/>
            <pc:sldMk cId="4217811178" sldId="263"/>
            <ac:spMk id="6" creationId="{6340D546-EA60-4FD5-F39B-018667F42CB7}"/>
          </ac:spMkLst>
        </pc:spChg>
      </pc:sldChg>
      <pc:sldChg chg="delSp mod">
        <pc:chgData name="Sarah Carter" userId="4b4e2a7e9c42e1b2" providerId="LiveId" clId="{08323407-B392-44BA-9E15-0740975AC919}" dt="2024-01-06T03:32:11.179" v="15" actId="478"/>
        <pc:sldMkLst>
          <pc:docMk/>
          <pc:sldMk cId="4069797670" sldId="264"/>
        </pc:sldMkLst>
        <pc:spChg chg="del">
          <ac:chgData name="Sarah Carter" userId="4b4e2a7e9c42e1b2" providerId="LiveId" clId="{08323407-B392-44BA-9E15-0740975AC919}" dt="2024-01-06T03:32:11.179" v="15" actId="478"/>
          <ac:spMkLst>
            <pc:docMk/>
            <pc:sldMk cId="4069797670" sldId="264"/>
            <ac:spMk id="2" creationId="{17EE4968-8781-F2A4-D01F-4F0FF9B124E7}"/>
          </ac:spMkLst>
        </pc:spChg>
      </pc:sldChg>
      <pc:sldChg chg="delSp mod">
        <pc:chgData name="Sarah Carter" userId="4b4e2a7e9c42e1b2" providerId="LiveId" clId="{08323407-B392-44BA-9E15-0740975AC919}" dt="2024-01-06T03:32:15.549" v="16" actId="478"/>
        <pc:sldMkLst>
          <pc:docMk/>
          <pc:sldMk cId="357196191" sldId="265"/>
        </pc:sldMkLst>
        <pc:spChg chg="del">
          <ac:chgData name="Sarah Carter" userId="4b4e2a7e9c42e1b2" providerId="LiveId" clId="{08323407-B392-44BA-9E15-0740975AC919}" dt="2024-01-06T03:32:15.549" v="16" actId="478"/>
          <ac:spMkLst>
            <pc:docMk/>
            <pc:sldMk cId="357196191" sldId="265"/>
            <ac:spMk id="3" creationId="{FAC56181-B1E2-8533-D4BE-5B500DA3DE9C}"/>
          </ac:spMkLst>
        </pc:spChg>
      </pc:sldChg>
      <pc:sldChg chg="delSp mod">
        <pc:chgData name="Sarah Carter" userId="4b4e2a7e9c42e1b2" providerId="LiveId" clId="{08323407-B392-44BA-9E15-0740975AC919}" dt="2024-01-06T03:32:20.653" v="17" actId="478"/>
        <pc:sldMkLst>
          <pc:docMk/>
          <pc:sldMk cId="2493316467" sldId="266"/>
        </pc:sldMkLst>
        <pc:spChg chg="del">
          <ac:chgData name="Sarah Carter" userId="4b4e2a7e9c42e1b2" providerId="LiveId" clId="{08323407-B392-44BA-9E15-0740975AC919}" dt="2024-01-06T03:32:20.653" v="17" actId="478"/>
          <ac:spMkLst>
            <pc:docMk/>
            <pc:sldMk cId="2493316467" sldId="266"/>
            <ac:spMk id="2" creationId="{D5751A30-3B27-102B-1EA7-F7BE79D52298}"/>
          </ac:spMkLst>
        </pc:spChg>
      </pc:sldChg>
      <pc:sldChg chg="delSp mod">
        <pc:chgData name="Sarah Carter" userId="4b4e2a7e9c42e1b2" providerId="LiveId" clId="{08323407-B392-44BA-9E15-0740975AC919}" dt="2024-01-06T03:32:26.061" v="18" actId="478"/>
        <pc:sldMkLst>
          <pc:docMk/>
          <pc:sldMk cId="2329258917" sldId="267"/>
        </pc:sldMkLst>
        <pc:spChg chg="del">
          <ac:chgData name="Sarah Carter" userId="4b4e2a7e9c42e1b2" providerId="LiveId" clId="{08323407-B392-44BA-9E15-0740975AC919}" dt="2024-01-06T03:32:26.061" v="18" actId="478"/>
          <ac:spMkLst>
            <pc:docMk/>
            <pc:sldMk cId="2329258917" sldId="267"/>
            <ac:spMk id="3" creationId="{9F8B1B75-F128-375B-C5C5-973F690514B7}"/>
          </ac:spMkLst>
        </pc:spChg>
      </pc:sldChg>
      <pc:sldChg chg="delSp mod">
        <pc:chgData name="Sarah Carter" userId="4b4e2a7e9c42e1b2" providerId="LiveId" clId="{08323407-B392-44BA-9E15-0740975AC919}" dt="2024-01-06T03:32:36.187" v="19" actId="478"/>
        <pc:sldMkLst>
          <pc:docMk/>
          <pc:sldMk cId="2481236548" sldId="268"/>
        </pc:sldMkLst>
        <pc:spChg chg="del">
          <ac:chgData name="Sarah Carter" userId="4b4e2a7e9c42e1b2" providerId="LiveId" clId="{08323407-B392-44BA-9E15-0740975AC919}" dt="2024-01-06T03:32:36.187" v="19" actId="478"/>
          <ac:spMkLst>
            <pc:docMk/>
            <pc:sldMk cId="2481236548" sldId="268"/>
            <ac:spMk id="2" creationId="{FEF39D5E-0CA6-7838-FDEB-C28160A549DE}"/>
          </ac:spMkLst>
        </pc:spChg>
      </pc:sldChg>
      <pc:sldChg chg="delSp mod">
        <pc:chgData name="Sarah Carter" userId="4b4e2a7e9c42e1b2" providerId="LiveId" clId="{08323407-B392-44BA-9E15-0740975AC919}" dt="2024-01-06T03:32:40.342" v="20" actId="478"/>
        <pc:sldMkLst>
          <pc:docMk/>
          <pc:sldMk cId="1864612047" sldId="269"/>
        </pc:sldMkLst>
        <pc:spChg chg="del">
          <ac:chgData name="Sarah Carter" userId="4b4e2a7e9c42e1b2" providerId="LiveId" clId="{08323407-B392-44BA-9E15-0740975AC919}" dt="2024-01-06T03:32:40.342" v="20" actId="478"/>
          <ac:spMkLst>
            <pc:docMk/>
            <pc:sldMk cId="1864612047" sldId="269"/>
            <ac:spMk id="3" creationId="{F2F636AC-9245-A276-4342-0C9188442751}"/>
          </ac:spMkLst>
        </pc:spChg>
      </pc:sldChg>
      <pc:sldChg chg="addSp delSp modSp mod">
        <pc:chgData name="Sarah Carter" userId="4b4e2a7e9c42e1b2" providerId="LiveId" clId="{08323407-B392-44BA-9E15-0740975AC919}" dt="2024-01-06T03:32:51.005" v="24" actId="478"/>
        <pc:sldMkLst>
          <pc:docMk/>
          <pc:sldMk cId="4238765532" sldId="270"/>
        </pc:sldMkLst>
        <pc:spChg chg="del">
          <ac:chgData name="Sarah Carter" userId="4b4e2a7e9c42e1b2" providerId="LiveId" clId="{08323407-B392-44BA-9E15-0740975AC919}" dt="2024-01-06T03:32:51.005" v="24" actId="478"/>
          <ac:spMkLst>
            <pc:docMk/>
            <pc:sldMk cId="4238765532" sldId="270"/>
            <ac:spMk id="2" creationId="{436A1DDB-F573-A35F-29EF-860450FECB0C}"/>
          </ac:spMkLst>
        </pc:spChg>
        <pc:spChg chg="add del mod">
          <ac:chgData name="Sarah Carter" userId="4b4e2a7e9c42e1b2" providerId="LiveId" clId="{08323407-B392-44BA-9E15-0740975AC919}" dt="2024-01-06T03:32:48.056" v="23" actId="1038"/>
          <ac:spMkLst>
            <pc:docMk/>
            <pc:sldMk cId="4238765532" sldId="270"/>
            <ac:spMk id="6" creationId="{6340D546-EA60-4FD5-F39B-018667F42CB7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4380" y="2544023"/>
            <a:ext cx="8549640" cy="5411893"/>
          </a:xfrm>
        </p:spPr>
        <p:txBody>
          <a:bodyPr anchor="b"/>
          <a:lstStyle>
            <a:lvl1pPr algn="ctr">
              <a:defRPr sz="6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57300" y="8164619"/>
            <a:ext cx="7543800" cy="3753061"/>
          </a:xfrm>
        </p:spPr>
        <p:txBody>
          <a:bodyPr/>
          <a:lstStyle>
            <a:lvl1pPr marL="0" indent="0" algn="ctr">
              <a:buNone/>
              <a:defRPr sz="2640"/>
            </a:lvl1pPr>
            <a:lvl2pPr marL="502920" indent="0" algn="ctr">
              <a:buNone/>
              <a:defRPr sz="2200"/>
            </a:lvl2pPr>
            <a:lvl3pPr marL="1005840" indent="0" algn="ctr">
              <a:buNone/>
              <a:defRPr sz="1980"/>
            </a:lvl3pPr>
            <a:lvl4pPr marL="1508760" indent="0" algn="ctr">
              <a:buNone/>
              <a:defRPr sz="1760"/>
            </a:lvl4pPr>
            <a:lvl5pPr marL="2011680" indent="0" algn="ctr">
              <a:buNone/>
              <a:defRPr sz="1760"/>
            </a:lvl5pPr>
            <a:lvl6pPr marL="2514600" indent="0" algn="ctr">
              <a:buNone/>
              <a:defRPr sz="1760"/>
            </a:lvl6pPr>
            <a:lvl7pPr marL="3017520" indent="0" algn="ctr">
              <a:buNone/>
              <a:defRPr sz="1760"/>
            </a:lvl7pPr>
            <a:lvl8pPr marL="3520440" indent="0" algn="ctr">
              <a:buNone/>
              <a:defRPr sz="1760"/>
            </a:lvl8pPr>
            <a:lvl9pPr marL="4023360" indent="0" algn="ctr">
              <a:buNone/>
              <a:defRPr sz="176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83641B-CBD6-4086-80B5-2EE4525D37BA}" type="datetimeFigureOut">
              <a:rPr lang="en-US" smtClean="0"/>
              <a:t>1/5/2024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13E747-88C0-4662-AC3E-82837BB817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51515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83641B-CBD6-4086-80B5-2EE4525D37BA}" type="datetimeFigureOut">
              <a:rPr lang="en-US" smtClean="0"/>
              <a:t>1/5/2024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13E747-88C0-4662-AC3E-82837BB817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95750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98043" y="827617"/>
            <a:ext cx="2168843" cy="1317349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91515" y="827617"/>
            <a:ext cx="6380798" cy="1317349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83641B-CBD6-4086-80B5-2EE4525D37BA}" type="datetimeFigureOut">
              <a:rPr lang="en-US" smtClean="0"/>
              <a:t>1/5/2024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13E747-88C0-4662-AC3E-82837BB817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26389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83641B-CBD6-4086-80B5-2EE4525D37BA}" type="datetimeFigureOut">
              <a:rPr lang="en-US" smtClean="0"/>
              <a:t>1/5/2024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13E747-88C0-4662-AC3E-82837BB817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34186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6277" y="3875409"/>
            <a:ext cx="8675370" cy="6466204"/>
          </a:xfrm>
        </p:spPr>
        <p:txBody>
          <a:bodyPr anchor="b"/>
          <a:lstStyle>
            <a:lvl1pPr>
              <a:defRPr sz="6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6277" y="10402786"/>
            <a:ext cx="8675370" cy="3400424"/>
          </a:xfrm>
        </p:spPr>
        <p:txBody>
          <a:bodyPr/>
          <a:lstStyle>
            <a:lvl1pPr marL="0" indent="0">
              <a:buNone/>
              <a:defRPr sz="2640">
                <a:solidFill>
                  <a:schemeClr val="tx1"/>
                </a:solidFill>
              </a:defRPr>
            </a:lvl1pPr>
            <a:lvl2pPr marL="502920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2pPr>
            <a:lvl3pPr marL="1005840" indent="0">
              <a:buNone/>
              <a:defRPr sz="1980">
                <a:solidFill>
                  <a:schemeClr val="tx1">
                    <a:tint val="75000"/>
                  </a:schemeClr>
                </a:solidFill>
              </a:defRPr>
            </a:lvl3pPr>
            <a:lvl4pPr marL="1508760" indent="0">
              <a:buNone/>
              <a:defRPr sz="1760">
                <a:solidFill>
                  <a:schemeClr val="tx1">
                    <a:tint val="75000"/>
                  </a:schemeClr>
                </a:solidFill>
              </a:defRPr>
            </a:lvl4pPr>
            <a:lvl5pPr marL="2011680" indent="0">
              <a:buNone/>
              <a:defRPr sz="1760">
                <a:solidFill>
                  <a:schemeClr val="tx1">
                    <a:tint val="75000"/>
                  </a:schemeClr>
                </a:solidFill>
              </a:defRPr>
            </a:lvl5pPr>
            <a:lvl6pPr marL="2514600" indent="0">
              <a:buNone/>
              <a:defRPr sz="1760">
                <a:solidFill>
                  <a:schemeClr val="tx1">
                    <a:tint val="75000"/>
                  </a:schemeClr>
                </a:solidFill>
              </a:defRPr>
            </a:lvl6pPr>
            <a:lvl7pPr marL="3017520" indent="0">
              <a:buNone/>
              <a:defRPr sz="1760">
                <a:solidFill>
                  <a:schemeClr val="tx1">
                    <a:tint val="75000"/>
                  </a:schemeClr>
                </a:solidFill>
              </a:defRPr>
            </a:lvl7pPr>
            <a:lvl8pPr marL="3520440" indent="0">
              <a:buNone/>
              <a:defRPr sz="1760">
                <a:solidFill>
                  <a:schemeClr val="tx1">
                    <a:tint val="75000"/>
                  </a:schemeClr>
                </a:solidFill>
              </a:defRPr>
            </a:lvl8pPr>
            <a:lvl9pPr marL="4023360" indent="0">
              <a:buNone/>
              <a:defRPr sz="17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83641B-CBD6-4086-80B5-2EE4525D37BA}" type="datetimeFigureOut">
              <a:rPr lang="en-US" smtClean="0"/>
              <a:t>1/5/2024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13E747-88C0-4662-AC3E-82837BB817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12327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91515" y="4138083"/>
            <a:ext cx="4274820" cy="986303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2065" y="4138083"/>
            <a:ext cx="4274820" cy="986303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83641B-CBD6-4086-80B5-2EE4525D37BA}" type="datetimeFigureOut">
              <a:rPr lang="en-US" smtClean="0"/>
              <a:t>1/5/2024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13E747-88C0-4662-AC3E-82837BB817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75901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2825" y="827620"/>
            <a:ext cx="8675370" cy="300460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2826" y="3810636"/>
            <a:ext cx="4255174" cy="1867534"/>
          </a:xfrm>
        </p:spPr>
        <p:txBody>
          <a:bodyPr anchor="b"/>
          <a:lstStyle>
            <a:lvl1pPr marL="0" indent="0">
              <a:buNone/>
              <a:defRPr sz="2640" b="1"/>
            </a:lvl1pPr>
            <a:lvl2pPr marL="502920" indent="0">
              <a:buNone/>
              <a:defRPr sz="2200" b="1"/>
            </a:lvl2pPr>
            <a:lvl3pPr marL="1005840" indent="0">
              <a:buNone/>
              <a:defRPr sz="1980" b="1"/>
            </a:lvl3pPr>
            <a:lvl4pPr marL="1508760" indent="0">
              <a:buNone/>
              <a:defRPr sz="1760" b="1"/>
            </a:lvl4pPr>
            <a:lvl5pPr marL="2011680" indent="0">
              <a:buNone/>
              <a:defRPr sz="1760" b="1"/>
            </a:lvl5pPr>
            <a:lvl6pPr marL="2514600" indent="0">
              <a:buNone/>
              <a:defRPr sz="1760" b="1"/>
            </a:lvl6pPr>
            <a:lvl7pPr marL="3017520" indent="0">
              <a:buNone/>
              <a:defRPr sz="1760" b="1"/>
            </a:lvl7pPr>
            <a:lvl8pPr marL="3520440" indent="0">
              <a:buNone/>
              <a:defRPr sz="1760" b="1"/>
            </a:lvl8pPr>
            <a:lvl9pPr marL="4023360" indent="0">
              <a:buNone/>
              <a:defRPr sz="17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2826" y="5678170"/>
            <a:ext cx="4255174" cy="835173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2066" y="3810636"/>
            <a:ext cx="4276130" cy="1867534"/>
          </a:xfrm>
        </p:spPr>
        <p:txBody>
          <a:bodyPr anchor="b"/>
          <a:lstStyle>
            <a:lvl1pPr marL="0" indent="0">
              <a:buNone/>
              <a:defRPr sz="2640" b="1"/>
            </a:lvl1pPr>
            <a:lvl2pPr marL="502920" indent="0">
              <a:buNone/>
              <a:defRPr sz="2200" b="1"/>
            </a:lvl2pPr>
            <a:lvl3pPr marL="1005840" indent="0">
              <a:buNone/>
              <a:defRPr sz="1980" b="1"/>
            </a:lvl3pPr>
            <a:lvl4pPr marL="1508760" indent="0">
              <a:buNone/>
              <a:defRPr sz="1760" b="1"/>
            </a:lvl4pPr>
            <a:lvl5pPr marL="2011680" indent="0">
              <a:buNone/>
              <a:defRPr sz="1760" b="1"/>
            </a:lvl5pPr>
            <a:lvl6pPr marL="2514600" indent="0">
              <a:buNone/>
              <a:defRPr sz="1760" b="1"/>
            </a:lvl6pPr>
            <a:lvl7pPr marL="3017520" indent="0">
              <a:buNone/>
              <a:defRPr sz="1760" b="1"/>
            </a:lvl7pPr>
            <a:lvl8pPr marL="3520440" indent="0">
              <a:buNone/>
              <a:defRPr sz="1760" b="1"/>
            </a:lvl8pPr>
            <a:lvl9pPr marL="4023360" indent="0">
              <a:buNone/>
              <a:defRPr sz="17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2066" y="5678170"/>
            <a:ext cx="4276130" cy="835173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83641B-CBD6-4086-80B5-2EE4525D37BA}" type="datetimeFigureOut">
              <a:rPr lang="en-US" smtClean="0"/>
              <a:t>1/5/2024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13E747-88C0-4662-AC3E-82837BB817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3604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83641B-CBD6-4086-80B5-2EE4525D37BA}" type="datetimeFigureOut">
              <a:rPr lang="en-US" smtClean="0"/>
              <a:t>1/5/2024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13E747-88C0-4662-AC3E-82837BB817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17573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83641B-CBD6-4086-80B5-2EE4525D37BA}" type="datetimeFigureOut">
              <a:rPr lang="en-US" smtClean="0"/>
              <a:t>1/5/2024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13E747-88C0-4662-AC3E-82837BB817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54027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2825" y="1036320"/>
            <a:ext cx="3244096" cy="3627120"/>
          </a:xfrm>
        </p:spPr>
        <p:txBody>
          <a:bodyPr anchor="b"/>
          <a:lstStyle>
            <a:lvl1pPr>
              <a:defRPr sz="35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76130" y="2238167"/>
            <a:ext cx="5092065" cy="11046883"/>
          </a:xfrm>
        </p:spPr>
        <p:txBody>
          <a:bodyPr/>
          <a:lstStyle>
            <a:lvl1pPr>
              <a:defRPr sz="3520"/>
            </a:lvl1pPr>
            <a:lvl2pPr>
              <a:defRPr sz="3080"/>
            </a:lvl2pPr>
            <a:lvl3pPr>
              <a:defRPr sz="264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2825" y="4663440"/>
            <a:ext cx="3244096" cy="8639599"/>
          </a:xfrm>
        </p:spPr>
        <p:txBody>
          <a:bodyPr/>
          <a:lstStyle>
            <a:lvl1pPr marL="0" indent="0">
              <a:buNone/>
              <a:defRPr sz="1760"/>
            </a:lvl1pPr>
            <a:lvl2pPr marL="502920" indent="0">
              <a:buNone/>
              <a:defRPr sz="1540"/>
            </a:lvl2pPr>
            <a:lvl3pPr marL="1005840" indent="0">
              <a:buNone/>
              <a:defRPr sz="1320"/>
            </a:lvl3pPr>
            <a:lvl4pPr marL="1508760" indent="0">
              <a:buNone/>
              <a:defRPr sz="1100"/>
            </a:lvl4pPr>
            <a:lvl5pPr marL="2011680" indent="0">
              <a:buNone/>
              <a:defRPr sz="1100"/>
            </a:lvl5pPr>
            <a:lvl6pPr marL="2514600" indent="0">
              <a:buNone/>
              <a:defRPr sz="1100"/>
            </a:lvl6pPr>
            <a:lvl7pPr marL="3017520" indent="0">
              <a:buNone/>
              <a:defRPr sz="1100"/>
            </a:lvl7pPr>
            <a:lvl8pPr marL="3520440" indent="0">
              <a:buNone/>
              <a:defRPr sz="1100"/>
            </a:lvl8pPr>
            <a:lvl9pPr marL="4023360" indent="0">
              <a:buNone/>
              <a:defRPr sz="11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83641B-CBD6-4086-80B5-2EE4525D37BA}" type="datetimeFigureOut">
              <a:rPr lang="en-US" smtClean="0"/>
              <a:t>1/5/2024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13E747-88C0-4662-AC3E-82837BB817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21062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2825" y="1036320"/>
            <a:ext cx="3244096" cy="3627120"/>
          </a:xfrm>
        </p:spPr>
        <p:txBody>
          <a:bodyPr anchor="b"/>
          <a:lstStyle>
            <a:lvl1pPr>
              <a:defRPr sz="35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76130" y="2238167"/>
            <a:ext cx="5092065" cy="11046883"/>
          </a:xfrm>
        </p:spPr>
        <p:txBody>
          <a:bodyPr anchor="t"/>
          <a:lstStyle>
            <a:lvl1pPr marL="0" indent="0">
              <a:buNone/>
              <a:defRPr sz="3520"/>
            </a:lvl1pPr>
            <a:lvl2pPr marL="502920" indent="0">
              <a:buNone/>
              <a:defRPr sz="3080"/>
            </a:lvl2pPr>
            <a:lvl3pPr marL="1005840" indent="0">
              <a:buNone/>
              <a:defRPr sz="2640"/>
            </a:lvl3pPr>
            <a:lvl4pPr marL="1508760" indent="0">
              <a:buNone/>
              <a:defRPr sz="2200"/>
            </a:lvl4pPr>
            <a:lvl5pPr marL="2011680" indent="0">
              <a:buNone/>
              <a:defRPr sz="2200"/>
            </a:lvl5pPr>
            <a:lvl6pPr marL="2514600" indent="0">
              <a:buNone/>
              <a:defRPr sz="2200"/>
            </a:lvl6pPr>
            <a:lvl7pPr marL="3017520" indent="0">
              <a:buNone/>
              <a:defRPr sz="2200"/>
            </a:lvl7pPr>
            <a:lvl8pPr marL="3520440" indent="0">
              <a:buNone/>
              <a:defRPr sz="2200"/>
            </a:lvl8pPr>
            <a:lvl9pPr marL="4023360" indent="0">
              <a:buNone/>
              <a:defRPr sz="22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2825" y="4663440"/>
            <a:ext cx="3244096" cy="8639599"/>
          </a:xfrm>
        </p:spPr>
        <p:txBody>
          <a:bodyPr/>
          <a:lstStyle>
            <a:lvl1pPr marL="0" indent="0">
              <a:buNone/>
              <a:defRPr sz="1760"/>
            </a:lvl1pPr>
            <a:lvl2pPr marL="502920" indent="0">
              <a:buNone/>
              <a:defRPr sz="1540"/>
            </a:lvl2pPr>
            <a:lvl3pPr marL="1005840" indent="0">
              <a:buNone/>
              <a:defRPr sz="1320"/>
            </a:lvl3pPr>
            <a:lvl4pPr marL="1508760" indent="0">
              <a:buNone/>
              <a:defRPr sz="1100"/>
            </a:lvl4pPr>
            <a:lvl5pPr marL="2011680" indent="0">
              <a:buNone/>
              <a:defRPr sz="1100"/>
            </a:lvl5pPr>
            <a:lvl6pPr marL="2514600" indent="0">
              <a:buNone/>
              <a:defRPr sz="1100"/>
            </a:lvl6pPr>
            <a:lvl7pPr marL="3017520" indent="0">
              <a:buNone/>
              <a:defRPr sz="1100"/>
            </a:lvl7pPr>
            <a:lvl8pPr marL="3520440" indent="0">
              <a:buNone/>
              <a:defRPr sz="1100"/>
            </a:lvl8pPr>
            <a:lvl9pPr marL="4023360" indent="0">
              <a:buNone/>
              <a:defRPr sz="11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83641B-CBD6-4086-80B5-2EE4525D37BA}" type="datetimeFigureOut">
              <a:rPr lang="en-US" smtClean="0"/>
              <a:t>1/5/2024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13E747-88C0-4662-AC3E-82837BB817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00338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91515" y="827620"/>
            <a:ext cx="8675370" cy="300460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1515" y="4138083"/>
            <a:ext cx="8675370" cy="98630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91515" y="14407730"/>
            <a:ext cx="2263140" cy="8276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83641B-CBD6-4086-80B5-2EE4525D37BA}" type="datetimeFigureOut">
              <a:rPr lang="en-US" smtClean="0"/>
              <a:t>1/5/2024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31845" y="14407730"/>
            <a:ext cx="3394710" cy="8276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03745" y="14407730"/>
            <a:ext cx="2263140" cy="8276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13E747-88C0-4662-AC3E-82837BB817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87500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05840" rtl="0" eaLnBrk="1" latinLnBrk="0" hangingPunct="1">
        <a:lnSpc>
          <a:spcPct val="90000"/>
        </a:lnSpc>
        <a:spcBef>
          <a:spcPct val="0"/>
        </a:spcBef>
        <a:buNone/>
        <a:defRPr sz="48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460" indent="-251460" algn="l" defTabSz="1005840" rtl="0" eaLnBrk="1" latinLnBrk="0" hangingPunct="1">
        <a:lnSpc>
          <a:spcPct val="90000"/>
        </a:lnSpc>
        <a:spcBef>
          <a:spcPts val="1100"/>
        </a:spcBef>
        <a:buFont typeface="Arial" panose="020B0604020202020204" pitchFamily="34" charset="0"/>
        <a:buChar char="•"/>
        <a:defRPr sz="3080" kern="1200">
          <a:solidFill>
            <a:schemeClr val="tx1"/>
          </a:solidFill>
          <a:latin typeface="+mn-lt"/>
          <a:ea typeface="+mn-ea"/>
          <a:cs typeface="+mn-cs"/>
        </a:defRPr>
      </a:lvl1pPr>
      <a:lvl2pPr marL="75438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2640" kern="1200">
          <a:solidFill>
            <a:schemeClr val="tx1"/>
          </a:solidFill>
          <a:latin typeface="+mn-lt"/>
          <a:ea typeface="+mn-ea"/>
          <a:cs typeface="+mn-cs"/>
        </a:defRPr>
      </a:lvl2pPr>
      <a:lvl3pPr marL="125730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76022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4pPr>
      <a:lvl5pPr marL="226314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5pPr>
      <a:lvl6pPr marL="276606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6pPr>
      <a:lvl7pPr marL="326898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7pPr>
      <a:lvl8pPr marL="377190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8pPr>
      <a:lvl9pPr marL="427482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1pPr>
      <a:lvl2pPr marL="50292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3pPr>
      <a:lvl4pPr marL="150876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4pPr>
      <a:lvl5pPr marL="201168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6pPr>
      <a:lvl7pPr marL="301752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7pPr>
      <a:lvl8pPr marL="352044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8pPr>
      <a:lvl9pPr marL="402336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6340D546-EA60-4FD5-F39B-018667F42CB7}"/>
              </a:ext>
            </a:extLst>
          </p:cNvPr>
          <p:cNvSpPr txBox="1"/>
          <p:nvPr/>
        </p:nvSpPr>
        <p:spPr>
          <a:xfrm>
            <a:off x="457199" y="275331"/>
            <a:ext cx="9144000" cy="2972345"/>
          </a:xfrm>
          <a:prstGeom prst="rect">
            <a:avLst/>
          </a:prstGeom>
          <a:noFill/>
        </p:spPr>
        <p:txBody>
          <a:bodyPr wrap="square" rtlCol="0" anchor="ctr" anchorCtr="1">
            <a:noAutofit/>
          </a:bodyPr>
          <a:lstStyle/>
          <a:p>
            <a:pPr algn="ctr"/>
            <a:r>
              <a:rPr lang="en-US" sz="9600" b="1" dirty="0">
                <a:latin typeface="Century Gothic" panose="020B0502020202020204" pitchFamily="34" charset="0"/>
              </a:rPr>
              <a:t>CONSTANT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1FC537ED-6C8D-F11F-B787-3E8B4F91A680}"/>
              </a:ext>
            </a:extLst>
          </p:cNvPr>
          <p:cNvGrpSpPr/>
          <p:nvPr/>
        </p:nvGrpSpPr>
        <p:grpSpPr>
          <a:xfrm>
            <a:off x="457199" y="3658150"/>
            <a:ext cx="9144000" cy="9144000"/>
            <a:chOff x="457199" y="5623047"/>
            <a:chExt cx="9144000" cy="9144000"/>
          </a:xfrm>
        </p:grpSpPr>
        <p:cxnSp>
          <p:nvCxnSpPr>
            <p:cNvPr id="1027" name="AutoShape 3">
              <a:extLst>
                <a:ext uri="{FF2B5EF4-FFF2-40B4-BE49-F238E27FC236}">
                  <a16:creationId xmlns:a16="http://schemas.microsoft.com/office/drawing/2014/main" id="{C571A06F-3D62-171D-5630-622D37201E3D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457199" y="10195047"/>
              <a:ext cx="9144000" cy="0"/>
            </a:xfrm>
            <a:prstGeom prst="straightConnector1">
              <a:avLst/>
            </a:prstGeom>
            <a:noFill/>
            <a:ln w="76200" algn="ctr">
              <a:solidFill>
                <a:srgbClr val="00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cxnSp>
        <p:cxnSp>
          <p:nvCxnSpPr>
            <p:cNvPr id="1028" name="AutoShape 4">
              <a:extLst>
                <a:ext uri="{FF2B5EF4-FFF2-40B4-BE49-F238E27FC236}">
                  <a16:creationId xmlns:a16="http://schemas.microsoft.com/office/drawing/2014/main" id="{F7F51FF0-409C-4AAF-CAA3-A9425FCD3058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flipV="1">
              <a:off x="5029199" y="5623047"/>
              <a:ext cx="0" cy="9144000"/>
            </a:xfrm>
            <a:prstGeom prst="straightConnector1">
              <a:avLst/>
            </a:prstGeom>
            <a:noFill/>
            <a:ln w="76200" algn="ctr">
              <a:solidFill>
                <a:srgbClr val="00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cxnSp>
        <p:cxnSp>
          <p:nvCxnSpPr>
            <p:cNvPr id="1029" name="AutoShape 5">
              <a:extLst>
                <a:ext uri="{FF2B5EF4-FFF2-40B4-BE49-F238E27FC236}">
                  <a16:creationId xmlns:a16="http://schemas.microsoft.com/office/drawing/2014/main" id="{5A6B7454-8C80-9132-F4AF-48A0F540E5AA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493485" y="9058096"/>
              <a:ext cx="9095620" cy="0"/>
            </a:xfrm>
            <a:prstGeom prst="straightConnector1">
              <a:avLst/>
            </a:prstGeom>
            <a:noFill/>
            <a:ln w="190500" algn="ctr">
              <a:solidFill>
                <a:srgbClr val="000000"/>
              </a:solidFill>
              <a:round/>
              <a:headEnd type="triangl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cxn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7C19F560-7537-CAA5-F40D-14AD779B913D}"/>
                  </a:ext>
                </a:extLst>
              </p:cNvPr>
              <p:cNvSpPr txBox="1"/>
              <p:nvPr/>
            </p:nvSpPr>
            <p:spPr>
              <a:xfrm>
                <a:off x="870820" y="13272165"/>
                <a:ext cx="8730379" cy="176971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1500" b="0" i="1" smtClean="0">
                          <a:latin typeface="Cambria Math" panose="02040503050406030204" pitchFamily="18" charset="0"/>
                        </a:rPr>
                        <m:t>𝑓</m:t>
                      </m:r>
                      <m:d>
                        <m:dPr>
                          <m:ctrlPr>
                            <a:rPr lang="en-US" sz="115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15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d>
                      <m:r>
                        <a:rPr lang="en-US" sz="11500" b="0" i="1" smtClean="0">
                          <a:latin typeface="Cambria Math" panose="02040503050406030204" pitchFamily="18" charset="0"/>
                        </a:rPr>
                        <m:t>=1</m:t>
                      </m:r>
                    </m:oMath>
                  </m:oMathPara>
                </a14:m>
                <a:endParaRPr lang="en-US" sz="11500" dirty="0"/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7C19F560-7537-CAA5-F40D-14AD779B913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0820" y="13272165"/>
                <a:ext cx="8730379" cy="1769715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8786662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6340D546-EA60-4FD5-F39B-018667F42CB7}"/>
              </a:ext>
            </a:extLst>
          </p:cNvPr>
          <p:cNvSpPr txBox="1"/>
          <p:nvPr/>
        </p:nvSpPr>
        <p:spPr>
          <a:xfrm>
            <a:off x="457199" y="275331"/>
            <a:ext cx="9144000" cy="2972345"/>
          </a:xfrm>
          <a:prstGeom prst="rect">
            <a:avLst/>
          </a:prstGeom>
          <a:noFill/>
        </p:spPr>
        <p:txBody>
          <a:bodyPr wrap="square" rtlCol="0" anchor="ctr" anchorCtr="1">
            <a:noAutofit/>
          </a:bodyPr>
          <a:lstStyle/>
          <a:p>
            <a:pPr algn="ctr">
              <a:lnSpc>
                <a:spcPts val="10000"/>
              </a:lnSpc>
            </a:pPr>
            <a:r>
              <a:rPr lang="en-US" sz="9600" b="1" dirty="0">
                <a:latin typeface="Century Gothic" panose="020B0502020202020204" pitchFamily="34" charset="0"/>
              </a:rPr>
              <a:t>SQUARE ROOT</a:t>
            </a:r>
          </a:p>
        </p:txBody>
      </p:sp>
      <p:cxnSp>
        <p:nvCxnSpPr>
          <p:cNvPr id="1027" name="AutoShape 3">
            <a:extLst>
              <a:ext uri="{FF2B5EF4-FFF2-40B4-BE49-F238E27FC236}">
                <a16:creationId xmlns:a16="http://schemas.microsoft.com/office/drawing/2014/main" id="{C571A06F-3D62-171D-5630-622D37201E3D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457199" y="8047270"/>
            <a:ext cx="9144000" cy="0"/>
          </a:xfrm>
          <a:prstGeom prst="straightConnector1">
            <a:avLst/>
          </a:prstGeom>
          <a:noFill/>
          <a:ln w="76200" algn="ctr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</p:cxnSp>
      <p:cxnSp>
        <p:nvCxnSpPr>
          <p:cNvPr id="1028" name="AutoShape 4">
            <a:extLst>
              <a:ext uri="{FF2B5EF4-FFF2-40B4-BE49-F238E27FC236}">
                <a16:creationId xmlns:a16="http://schemas.microsoft.com/office/drawing/2014/main" id="{F7F51FF0-409C-4AAF-CAA3-A9425FCD3058}"/>
              </a:ext>
            </a:extLst>
          </p:cNvPr>
          <p:cNvCxnSpPr>
            <a:cxnSpLocks noChangeShapeType="1"/>
          </p:cNvCxnSpPr>
          <p:nvPr/>
        </p:nvCxnSpPr>
        <p:spPr bwMode="auto">
          <a:xfrm flipV="1">
            <a:off x="5029199" y="3475270"/>
            <a:ext cx="0" cy="9144000"/>
          </a:xfrm>
          <a:prstGeom prst="straightConnector1">
            <a:avLst/>
          </a:prstGeom>
          <a:noFill/>
          <a:ln w="76200" algn="ctr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7C19F560-7537-CAA5-F40D-14AD779B913D}"/>
                  </a:ext>
                </a:extLst>
              </p:cNvPr>
              <p:cNvSpPr txBox="1"/>
              <p:nvPr/>
            </p:nvSpPr>
            <p:spPr>
              <a:xfrm>
                <a:off x="870820" y="13272165"/>
                <a:ext cx="8730379" cy="178946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1500" b="0" i="1" smtClean="0">
                          <a:latin typeface="Cambria Math" panose="02040503050406030204" pitchFamily="18" charset="0"/>
                        </a:rPr>
                        <m:t>𝑓</m:t>
                      </m:r>
                      <m:d>
                        <m:dPr>
                          <m:ctrlPr>
                            <a:rPr lang="en-US" sz="115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15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d>
                      <m:r>
                        <a:rPr lang="en-US" sz="11500" b="0" i="1" smtClean="0">
                          <a:latin typeface="Cambria Math" panose="02040503050406030204" pitchFamily="18" charset="0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en-US" sz="11500" b="0" i="1" smtClean="0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115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rad>
                    </m:oMath>
                  </m:oMathPara>
                </a14:m>
                <a:endParaRPr lang="en-US" sz="11500" dirty="0"/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7C19F560-7537-CAA5-F40D-14AD779B913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0820" y="13272165"/>
                <a:ext cx="8730379" cy="1789464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Freeform 2">
            <a:extLst>
              <a:ext uri="{FF2B5EF4-FFF2-40B4-BE49-F238E27FC236}">
                <a16:creationId xmlns:a16="http://schemas.microsoft.com/office/drawing/2014/main" id="{3F84976F-60B4-5ACC-2E98-D15957EF10DE}"/>
              </a:ext>
            </a:extLst>
          </p:cNvPr>
          <p:cNvSpPr>
            <a:spLocks/>
          </p:cNvSpPr>
          <p:nvPr/>
        </p:nvSpPr>
        <p:spPr bwMode="auto">
          <a:xfrm>
            <a:off x="5029199" y="5762863"/>
            <a:ext cx="4598570" cy="2284407"/>
          </a:xfrm>
          <a:custGeom>
            <a:avLst/>
            <a:gdLst>
              <a:gd name="T0" fmla="*/ 3188865 w 3188865"/>
              <a:gd name="T1" fmla="*/ 0 h 1584987"/>
              <a:gd name="T2" fmla="*/ 2389094 w 3188865"/>
              <a:gd name="T3" fmla="*/ 222352 h 1584987"/>
              <a:gd name="T4" fmla="*/ 1577789 w 3188865"/>
              <a:gd name="T5" fmla="*/ 473364 h 1584987"/>
              <a:gd name="T6" fmla="*/ 797859 w 3188865"/>
              <a:gd name="T7" fmla="*/ 800576 h 1584987"/>
              <a:gd name="T8" fmla="*/ 345142 w 3188865"/>
              <a:gd name="T9" fmla="*/ 1078481 h 1584987"/>
              <a:gd name="T10" fmla="*/ 80683 w 3188865"/>
              <a:gd name="T11" fmla="*/ 1342940 h 1584987"/>
              <a:gd name="T12" fmla="*/ 0 w 3188865"/>
              <a:gd name="T13" fmla="*/ 1584987 h 15849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188865" h="1584987">
                <a:moveTo>
                  <a:pt x="3188865" y="0"/>
                </a:moveTo>
                <a:cubicBezTo>
                  <a:pt x="3055570" y="37059"/>
                  <a:pt x="2657607" y="143458"/>
                  <a:pt x="2389094" y="222352"/>
                </a:cubicBezTo>
                <a:cubicBezTo>
                  <a:pt x="2120581" y="301246"/>
                  <a:pt x="1842995" y="376993"/>
                  <a:pt x="1577789" y="473364"/>
                </a:cubicBezTo>
                <a:cubicBezTo>
                  <a:pt x="1312583" y="569735"/>
                  <a:pt x="1003300" y="699723"/>
                  <a:pt x="797859" y="800576"/>
                </a:cubicBezTo>
                <a:cubicBezTo>
                  <a:pt x="592418" y="901429"/>
                  <a:pt x="464671" y="988087"/>
                  <a:pt x="345142" y="1078481"/>
                </a:cubicBezTo>
                <a:cubicBezTo>
                  <a:pt x="225613" y="1168875"/>
                  <a:pt x="138207" y="1258522"/>
                  <a:pt x="80683" y="1342940"/>
                </a:cubicBezTo>
                <a:cubicBezTo>
                  <a:pt x="23159" y="1427358"/>
                  <a:pt x="16809" y="1534561"/>
                  <a:pt x="0" y="1584987"/>
                </a:cubicBezTo>
              </a:path>
            </a:pathLst>
          </a:custGeom>
          <a:noFill/>
          <a:ln w="190500" cap="flat" cmpd="sng" algn="ctr">
            <a:solidFill>
              <a:srgbClr val="000000"/>
            </a:solidFill>
            <a:prstDash val="solid"/>
            <a:round/>
            <a:headEnd type="triangle" w="med" len="med"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925891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6340D546-EA60-4FD5-F39B-018667F42CB7}"/>
              </a:ext>
            </a:extLst>
          </p:cNvPr>
          <p:cNvSpPr txBox="1"/>
          <p:nvPr/>
        </p:nvSpPr>
        <p:spPr>
          <a:xfrm>
            <a:off x="457199" y="275331"/>
            <a:ext cx="9144000" cy="2972345"/>
          </a:xfrm>
          <a:prstGeom prst="rect">
            <a:avLst/>
          </a:prstGeom>
          <a:noFill/>
        </p:spPr>
        <p:txBody>
          <a:bodyPr wrap="square" rtlCol="0" anchor="ctr" anchorCtr="1">
            <a:noAutofit/>
          </a:bodyPr>
          <a:lstStyle/>
          <a:p>
            <a:pPr algn="ctr">
              <a:lnSpc>
                <a:spcPts val="10000"/>
              </a:lnSpc>
            </a:pPr>
            <a:r>
              <a:rPr lang="en-US" sz="9600" b="1" dirty="0">
                <a:latin typeface="Century Gothic" panose="020B0502020202020204" pitchFamily="34" charset="0"/>
              </a:rPr>
              <a:t>CUBE ROOT</a:t>
            </a:r>
          </a:p>
        </p:txBody>
      </p:sp>
      <p:cxnSp>
        <p:nvCxnSpPr>
          <p:cNvPr id="1027" name="AutoShape 3">
            <a:extLst>
              <a:ext uri="{FF2B5EF4-FFF2-40B4-BE49-F238E27FC236}">
                <a16:creationId xmlns:a16="http://schemas.microsoft.com/office/drawing/2014/main" id="{C571A06F-3D62-171D-5630-622D37201E3D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457199" y="8047270"/>
            <a:ext cx="9144000" cy="0"/>
          </a:xfrm>
          <a:prstGeom prst="straightConnector1">
            <a:avLst/>
          </a:prstGeom>
          <a:noFill/>
          <a:ln w="76200" algn="ctr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</p:cxnSp>
      <p:cxnSp>
        <p:nvCxnSpPr>
          <p:cNvPr id="1028" name="AutoShape 4">
            <a:extLst>
              <a:ext uri="{FF2B5EF4-FFF2-40B4-BE49-F238E27FC236}">
                <a16:creationId xmlns:a16="http://schemas.microsoft.com/office/drawing/2014/main" id="{F7F51FF0-409C-4AAF-CAA3-A9425FCD3058}"/>
              </a:ext>
            </a:extLst>
          </p:cNvPr>
          <p:cNvCxnSpPr>
            <a:cxnSpLocks noChangeShapeType="1"/>
          </p:cNvCxnSpPr>
          <p:nvPr/>
        </p:nvCxnSpPr>
        <p:spPr bwMode="auto">
          <a:xfrm flipV="1">
            <a:off x="5029199" y="3475270"/>
            <a:ext cx="0" cy="9144000"/>
          </a:xfrm>
          <a:prstGeom prst="straightConnector1">
            <a:avLst/>
          </a:prstGeom>
          <a:noFill/>
          <a:ln w="76200" algn="ctr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7C19F560-7537-CAA5-F40D-14AD779B913D}"/>
                  </a:ext>
                </a:extLst>
              </p:cNvPr>
              <p:cNvSpPr txBox="1"/>
              <p:nvPr/>
            </p:nvSpPr>
            <p:spPr>
              <a:xfrm>
                <a:off x="870820" y="13272165"/>
                <a:ext cx="8730379" cy="178946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1500" b="0" i="1" smtClean="0">
                          <a:latin typeface="Cambria Math" panose="02040503050406030204" pitchFamily="18" charset="0"/>
                        </a:rPr>
                        <m:t>𝑓</m:t>
                      </m:r>
                      <m:d>
                        <m:dPr>
                          <m:ctrlPr>
                            <a:rPr lang="en-US" sz="115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15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d>
                      <m:r>
                        <a:rPr lang="en-US" sz="11500" b="0" i="1" smtClean="0">
                          <a:latin typeface="Cambria Math" panose="02040503050406030204" pitchFamily="18" charset="0"/>
                        </a:rPr>
                        <m:t>=</m:t>
                      </m:r>
                      <m:rad>
                        <m:radPr>
                          <m:ctrlPr>
                            <a:rPr lang="en-US" sz="11500" b="0" i="1" smtClean="0">
                              <a:latin typeface="Cambria Math" panose="02040503050406030204" pitchFamily="18" charset="0"/>
                            </a:rPr>
                          </m:ctrlPr>
                        </m:radPr>
                        <m:deg>
                          <m:r>
                            <m:rPr>
                              <m:brk m:alnAt="7"/>
                            </m:rPr>
                            <a:rPr lang="en-US" sz="11500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deg>
                        <m:e>
                          <m:r>
                            <a:rPr lang="en-US" sz="115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rad>
                    </m:oMath>
                  </m:oMathPara>
                </a14:m>
                <a:endParaRPr lang="en-US" sz="11500" dirty="0"/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7C19F560-7537-CAA5-F40D-14AD779B913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0820" y="13272165"/>
                <a:ext cx="8730379" cy="1789464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Freeform 2">
            <a:extLst>
              <a:ext uri="{FF2B5EF4-FFF2-40B4-BE49-F238E27FC236}">
                <a16:creationId xmlns:a16="http://schemas.microsoft.com/office/drawing/2014/main" id="{A4652D1E-925B-4E9E-28E2-3B602C8259C2}"/>
              </a:ext>
            </a:extLst>
          </p:cNvPr>
          <p:cNvSpPr>
            <a:spLocks/>
          </p:cNvSpPr>
          <p:nvPr/>
        </p:nvSpPr>
        <p:spPr bwMode="auto">
          <a:xfrm rot="16200000" flipV="1">
            <a:off x="3284667" y="3757499"/>
            <a:ext cx="3404003" cy="8579541"/>
          </a:xfrm>
          <a:custGeom>
            <a:avLst/>
            <a:gdLst>
              <a:gd name="T0" fmla="*/ 0 w 2526242"/>
              <a:gd name="T1" fmla="*/ 6365346 h 6365346"/>
              <a:gd name="T2" fmla="*/ 109538 w 2526242"/>
              <a:gd name="T3" fmla="*/ 5570008 h 6365346"/>
              <a:gd name="T4" fmla="*/ 257175 w 2526242"/>
              <a:gd name="T5" fmla="*/ 4754033 h 6365346"/>
              <a:gd name="T6" fmla="*/ 465260 w 2526242"/>
              <a:gd name="T7" fmla="*/ 3982264 h 6365346"/>
              <a:gd name="T8" fmla="*/ 706755 w 2526242"/>
              <a:gd name="T9" fmla="*/ 3453553 h 6365346"/>
              <a:gd name="T10" fmla="*/ 954405 w 2526242"/>
              <a:gd name="T11" fmla="*/ 3232573 h 6365346"/>
              <a:gd name="T12" fmla="*/ 1253218 w 2526242"/>
              <a:gd name="T13" fmla="*/ 3179233 h 6365346"/>
              <a:gd name="T14" fmla="*/ 1600200 w 2526242"/>
              <a:gd name="T15" fmla="*/ 3122083 h 6365346"/>
              <a:gd name="T16" fmla="*/ 1845945 w 2526242"/>
              <a:gd name="T17" fmla="*/ 2870623 h 6365346"/>
              <a:gd name="T18" fmla="*/ 2056342 w 2526242"/>
              <a:gd name="T19" fmla="*/ 2387600 h 6365346"/>
              <a:gd name="T20" fmla="*/ 2261235 w 2526242"/>
              <a:gd name="T21" fmla="*/ 1586653 h 6365346"/>
              <a:gd name="T22" fmla="*/ 2403475 w 2526242"/>
              <a:gd name="T23" fmla="*/ 787400 h 6365346"/>
              <a:gd name="T24" fmla="*/ 2526242 w 2526242"/>
              <a:gd name="T25" fmla="*/ 0 h 63653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526242" h="6365346">
                <a:moveTo>
                  <a:pt x="0" y="6365346"/>
                </a:moveTo>
                <a:cubicBezTo>
                  <a:pt x="18256" y="6232790"/>
                  <a:pt x="66676" y="5838560"/>
                  <a:pt x="109538" y="5570008"/>
                </a:cubicBezTo>
                <a:cubicBezTo>
                  <a:pt x="152400" y="5301456"/>
                  <a:pt x="197888" y="5018657"/>
                  <a:pt x="257175" y="4754033"/>
                </a:cubicBezTo>
                <a:cubicBezTo>
                  <a:pt x="316462" y="4489409"/>
                  <a:pt x="390330" y="4199011"/>
                  <a:pt x="465260" y="3982264"/>
                </a:cubicBezTo>
                <a:cubicBezTo>
                  <a:pt x="540190" y="3765517"/>
                  <a:pt x="625231" y="3578501"/>
                  <a:pt x="706755" y="3453553"/>
                </a:cubicBezTo>
                <a:cubicBezTo>
                  <a:pt x="788279" y="3328605"/>
                  <a:pt x="863328" y="3278293"/>
                  <a:pt x="954405" y="3232573"/>
                </a:cubicBezTo>
                <a:cubicBezTo>
                  <a:pt x="1045482" y="3186853"/>
                  <a:pt x="1145586" y="3197648"/>
                  <a:pt x="1253218" y="3179233"/>
                </a:cubicBezTo>
                <a:cubicBezTo>
                  <a:pt x="1360850" y="3160818"/>
                  <a:pt x="1501412" y="3173518"/>
                  <a:pt x="1600200" y="3122083"/>
                </a:cubicBezTo>
                <a:cubicBezTo>
                  <a:pt x="1698988" y="3070648"/>
                  <a:pt x="1769921" y="2993037"/>
                  <a:pt x="1845945" y="2870623"/>
                </a:cubicBezTo>
                <a:cubicBezTo>
                  <a:pt x="1921969" y="2748209"/>
                  <a:pt x="1987127" y="2601595"/>
                  <a:pt x="2056342" y="2387600"/>
                </a:cubicBezTo>
                <a:cubicBezTo>
                  <a:pt x="2125557" y="2173605"/>
                  <a:pt x="2203379" y="1853353"/>
                  <a:pt x="2261235" y="1586653"/>
                </a:cubicBezTo>
                <a:cubicBezTo>
                  <a:pt x="2319091" y="1319953"/>
                  <a:pt x="2359307" y="1051842"/>
                  <a:pt x="2403475" y="787400"/>
                </a:cubicBezTo>
                <a:cubicBezTo>
                  <a:pt x="2447643" y="522958"/>
                  <a:pt x="2500666" y="164042"/>
                  <a:pt x="2526242" y="0"/>
                </a:cubicBezTo>
              </a:path>
            </a:pathLst>
          </a:custGeom>
          <a:noFill/>
          <a:ln w="190500" cap="flat" cmpd="sng" algn="ctr">
            <a:solidFill>
              <a:srgbClr val="000000"/>
            </a:solidFill>
            <a:prstDash val="solid"/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123654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6340D546-EA60-4FD5-F39B-018667F42CB7}"/>
              </a:ext>
            </a:extLst>
          </p:cNvPr>
          <p:cNvSpPr txBox="1"/>
          <p:nvPr/>
        </p:nvSpPr>
        <p:spPr>
          <a:xfrm>
            <a:off x="457199" y="275331"/>
            <a:ext cx="9144000" cy="2972345"/>
          </a:xfrm>
          <a:prstGeom prst="rect">
            <a:avLst/>
          </a:prstGeom>
          <a:noFill/>
        </p:spPr>
        <p:txBody>
          <a:bodyPr wrap="square" rtlCol="0" anchor="ctr" anchorCtr="1">
            <a:noAutofit/>
          </a:bodyPr>
          <a:lstStyle/>
          <a:p>
            <a:pPr algn="ctr">
              <a:lnSpc>
                <a:spcPts val="10000"/>
              </a:lnSpc>
            </a:pPr>
            <a:r>
              <a:rPr lang="en-US" sz="9600" b="1" dirty="0">
                <a:latin typeface="Century Gothic" panose="020B0502020202020204" pitchFamily="34" charset="0"/>
              </a:rPr>
              <a:t>EXPONENTIAL</a:t>
            </a:r>
          </a:p>
        </p:txBody>
      </p:sp>
      <p:cxnSp>
        <p:nvCxnSpPr>
          <p:cNvPr id="1027" name="AutoShape 3">
            <a:extLst>
              <a:ext uri="{FF2B5EF4-FFF2-40B4-BE49-F238E27FC236}">
                <a16:creationId xmlns:a16="http://schemas.microsoft.com/office/drawing/2014/main" id="{C571A06F-3D62-171D-5630-622D37201E3D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457199" y="8047270"/>
            <a:ext cx="9144000" cy="0"/>
          </a:xfrm>
          <a:prstGeom prst="straightConnector1">
            <a:avLst/>
          </a:prstGeom>
          <a:noFill/>
          <a:ln w="76200" algn="ctr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</p:cxnSp>
      <p:cxnSp>
        <p:nvCxnSpPr>
          <p:cNvPr id="1028" name="AutoShape 4">
            <a:extLst>
              <a:ext uri="{FF2B5EF4-FFF2-40B4-BE49-F238E27FC236}">
                <a16:creationId xmlns:a16="http://schemas.microsoft.com/office/drawing/2014/main" id="{F7F51FF0-409C-4AAF-CAA3-A9425FCD3058}"/>
              </a:ext>
            </a:extLst>
          </p:cNvPr>
          <p:cNvCxnSpPr>
            <a:cxnSpLocks noChangeShapeType="1"/>
          </p:cNvCxnSpPr>
          <p:nvPr/>
        </p:nvCxnSpPr>
        <p:spPr bwMode="auto">
          <a:xfrm flipV="1">
            <a:off x="5029199" y="3475270"/>
            <a:ext cx="0" cy="9144000"/>
          </a:xfrm>
          <a:prstGeom prst="straightConnector1">
            <a:avLst/>
          </a:prstGeom>
          <a:noFill/>
          <a:ln w="76200" algn="ctr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7C19F560-7537-CAA5-F40D-14AD779B913D}"/>
                  </a:ext>
                </a:extLst>
              </p:cNvPr>
              <p:cNvSpPr txBox="1"/>
              <p:nvPr/>
            </p:nvSpPr>
            <p:spPr>
              <a:xfrm>
                <a:off x="870820" y="13272165"/>
                <a:ext cx="8730379" cy="178946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1500" b="0" i="1" smtClean="0">
                          <a:latin typeface="Cambria Math" panose="02040503050406030204" pitchFamily="18" charset="0"/>
                        </a:rPr>
                        <m:t>𝑓</m:t>
                      </m:r>
                      <m:d>
                        <m:dPr>
                          <m:ctrlPr>
                            <a:rPr lang="en-US" sz="115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15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d>
                      <m:r>
                        <a:rPr lang="en-US" sz="11500" b="0" i="1" smtClean="0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sz="115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1500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sz="115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sup>
                      </m:sSup>
                    </m:oMath>
                  </m:oMathPara>
                </a14:m>
                <a:endParaRPr lang="en-US" sz="11500" dirty="0"/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7C19F560-7537-CAA5-F40D-14AD779B913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0820" y="13272165"/>
                <a:ext cx="8730379" cy="1789464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Freeform 2">
            <a:extLst>
              <a:ext uri="{FF2B5EF4-FFF2-40B4-BE49-F238E27FC236}">
                <a16:creationId xmlns:a16="http://schemas.microsoft.com/office/drawing/2014/main" id="{FFDF1D5A-0B03-FD09-4B58-AB6E6F2FF472}"/>
              </a:ext>
            </a:extLst>
          </p:cNvPr>
          <p:cNvSpPr>
            <a:spLocks/>
          </p:cNvSpPr>
          <p:nvPr/>
        </p:nvSpPr>
        <p:spPr bwMode="auto">
          <a:xfrm>
            <a:off x="340240" y="3596510"/>
            <a:ext cx="5863978" cy="4329520"/>
          </a:xfrm>
          <a:custGeom>
            <a:avLst/>
            <a:gdLst>
              <a:gd name="T0" fmla="*/ 0 w 4284073"/>
              <a:gd name="T1" fmla="*/ 3163389 h 3163389"/>
              <a:gd name="T2" fmla="*/ 767443 w 4284073"/>
              <a:gd name="T3" fmla="*/ 3147060 h 3163389"/>
              <a:gd name="T4" fmla="*/ 1583872 w 4284073"/>
              <a:gd name="T5" fmla="*/ 3076303 h 3163389"/>
              <a:gd name="T6" fmla="*/ 2249533 w 4284073"/>
              <a:gd name="T7" fmla="*/ 2941320 h 3163389"/>
              <a:gd name="T8" fmla="*/ 2821033 w 4284073"/>
              <a:gd name="T9" fmla="*/ 2682240 h 3163389"/>
              <a:gd name="T10" fmla="*/ 3171553 w 4284073"/>
              <a:gd name="T11" fmla="*/ 2396490 h 3163389"/>
              <a:gd name="T12" fmla="*/ 3499213 w 4284073"/>
              <a:gd name="T13" fmla="*/ 1996440 h 3163389"/>
              <a:gd name="T14" fmla="*/ 3804013 w 4284073"/>
              <a:gd name="T15" fmla="*/ 1440180 h 3163389"/>
              <a:gd name="T16" fmla="*/ 4051663 w 4284073"/>
              <a:gd name="T17" fmla="*/ 800100 h 3163389"/>
              <a:gd name="T18" fmla="*/ 4284073 w 4284073"/>
              <a:gd name="T19" fmla="*/ 0 h 31633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284073" h="3163389">
                <a:moveTo>
                  <a:pt x="0" y="3163389"/>
                </a:moveTo>
                <a:cubicBezTo>
                  <a:pt x="127907" y="3161575"/>
                  <a:pt x="503464" y="3161574"/>
                  <a:pt x="767443" y="3147060"/>
                </a:cubicBezTo>
                <a:cubicBezTo>
                  <a:pt x="1031422" y="3132546"/>
                  <a:pt x="1336857" y="3110593"/>
                  <a:pt x="1583872" y="3076303"/>
                </a:cubicBezTo>
                <a:cubicBezTo>
                  <a:pt x="1830887" y="3042013"/>
                  <a:pt x="2043340" y="3006997"/>
                  <a:pt x="2249533" y="2941320"/>
                </a:cubicBezTo>
                <a:cubicBezTo>
                  <a:pt x="2455726" y="2875643"/>
                  <a:pt x="2667363" y="2773045"/>
                  <a:pt x="2821033" y="2682240"/>
                </a:cubicBezTo>
                <a:cubicBezTo>
                  <a:pt x="2974703" y="2591435"/>
                  <a:pt x="3058523" y="2510790"/>
                  <a:pt x="3171553" y="2396490"/>
                </a:cubicBezTo>
                <a:cubicBezTo>
                  <a:pt x="3284583" y="2282190"/>
                  <a:pt x="3393803" y="2155825"/>
                  <a:pt x="3499213" y="1996440"/>
                </a:cubicBezTo>
                <a:cubicBezTo>
                  <a:pt x="3604623" y="1837055"/>
                  <a:pt x="3711938" y="1639570"/>
                  <a:pt x="3804013" y="1440180"/>
                </a:cubicBezTo>
                <a:cubicBezTo>
                  <a:pt x="3896088" y="1240790"/>
                  <a:pt x="3971653" y="1040130"/>
                  <a:pt x="4051663" y="800100"/>
                </a:cubicBezTo>
                <a:cubicBezTo>
                  <a:pt x="4131673" y="560070"/>
                  <a:pt x="4235654" y="166687"/>
                  <a:pt x="4284073" y="0"/>
                </a:cubicBezTo>
              </a:path>
            </a:pathLst>
          </a:custGeom>
          <a:noFill/>
          <a:ln w="190500" cap="flat" cmpd="sng" algn="ctr">
            <a:solidFill>
              <a:srgbClr val="000000"/>
            </a:solidFill>
            <a:prstDash val="solid"/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61204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6340D546-EA60-4FD5-F39B-018667F42CB7}"/>
              </a:ext>
            </a:extLst>
          </p:cNvPr>
          <p:cNvSpPr txBox="1"/>
          <p:nvPr/>
        </p:nvSpPr>
        <p:spPr>
          <a:xfrm>
            <a:off x="480059" y="275331"/>
            <a:ext cx="9144000" cy="2972345"/>
          </a:xfrm>
          <a:prstGeom prst="rect">
            <a:avLst/>
          </a:prstGeom>
          <a:noFill/>
        </p:spPr>
        <p:txBody>
          <a:bodyPr wrap="square" rtlCol="0" anchor="ctr" anchorCtr="1">
            <a:noAutofit/>
          </a:bodyPr>
          <a:lstStyle/>
          <a:p>
            <a:pPr algn="ctr">
              <a:lnSpc>
                <a:spcPts val="10000"/>
              </a:lnSpc>
            </a:pPr>
            <a:r>
              <a:rPr lang="en-US" sz="9600" b="1" dirty="0">
                <a:latin typeface="Century Gothic" panose="020B0502020202020204" pitchFamily="34" charset="0"/>
              </a:rPr>
              <a:t>LOGARITHMIC</a:t>
            </a:r>
          </a:p>
        </p:txBody>
      </p:sp>
      <p:cxnSp>
        <p:nvCxnSpPr>
          <p:cNvPr id="1027" name="AutoShape 3">
            <a:extLst>
              <a:ext uri="{FF2B5EF4-FFF2-40B4-BE49-F238E27FC236}">
                <a16:creationId xmlns:a16="http://schemas.microsoft.com/office/drawing/2014/main" id="{C571A06F-3D62-171D-5630-622D37201E3D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457199" y="8047270"/>
            <a:ext cx="9144000" cy="0"/>
          </a:xfrm>
          <a:prstGeom prst="straightConnector1">
            <a:avLst/>
          </a:prstGeom>
          <a:noFill/>
          <a:ln w="76200" algn="ctr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</p:cxnSp>
      <p:cxnSp>
        <p:nvCxnSpPr>
          <p:cNvPr id="1028" name="AutoShape 4">
            <a:extLst>
              <a:ext uri="{FF2B5EF4-FFF2-40B4-BE49-F238E27FC236}">
                <a16:creationId xmlns:a16="http://schemas.microsoft.com/office/drawing/2014/main" id="{F7F51FF0-409C-4AAF-CAA3-A9425FCD3058}"/>
              </a:ext>
            </a:extLst>
          </p:cNvPr>
          <p:cNvCxnSpPr>
            <a:cxnSpLocks noChangeShapeType="1"/>
          </p:cNvCxnSpPr>
          <p:nvPr/>
        </p:nvCxnSpPr>
        <p:spPr bwMode="auto">
          <a:xfrm flipV="1">
            <a:off x="5029199" y="3475270"/>
            <a:ext cx="0" cy="9144000"/>
          </a:xfrm>
          <a:prstGeom prst="straightConnector1">
            <a:avLst/>
          </a:prstGeom>
          <a:noFill/>
          <a:ln w="76200" algn="ctr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7C19F560-7537-CAA5-F40D-14AD779B913D}"/>
                  </a:ext>
                </a:extLst>
              </p:cNvPr>
              <p:cNvSpPr txBox="1"/>
              <p:nvPr/>
            </p:nvSpPr>
            <p:spPr>
              <a:xfrm>
                <a:off x="870820" y="13272165"/>
                <a:ext cx="8730379" cy="178946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1500" b="0" i="1" smtClean="0">
                          <a:latin typeface="Cambria Math" panose="02040503050406030204" pitchFamily="18" charset="0"/>
                        </a:rPr>
                        <m:t>𝑓</m:t>
                      </m:r>
                      <m:d>
                        <m:dPr>
                          <m:ctrlPr>
                            <a:rPr lang="en-US" sz="115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15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d>
                      <m:r>
                        <a:rPr lang="en-US" sz="11500" b="0" i="1" smtClean="0">
                          <a:latin typeface="Cambria Math" panose="02040503050406030204" pitchFamily="18" charset="0"/>
                        </a:rPr>
                        <m:t>=</m:t>
                      </m:r>
                      <m:func>
                        <m:funcPr>
                          <m:ctrlPr>
                            <a:rPr lang="en-US" sz="11500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11500" b="0" i="0" smtClean="0">
                              <a:latin typeface="Cambria Math" panose="02040503050406030204" pitchFamily="18" charset="0"/>
                            </a:rPr>
                            <m:t>ln</m:t>
                          </m:r>
                        </m:fName>
                        <m:e>
                          <m:r>
                            <a:rPr lang="en-US" sz="115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func>
                    </m:oMath>
                  </m:oMathPara>
                </a14:m>
                <a:endParaRPr lang="en-US" sz="11500" dirty="0"/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7C19F560-7537-CAA5-F40D-14AD779B913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0820" y="13272165"/>
                <a:ext cx="8730379" cy="1789464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Freeform 2">
            <a:extLst>
              <a:ext uri="{FF2B5EF4-FFF2-40B4-BE49-F238E27FC236}">
                <a16:creationId xmlns:a16="http://schemas.microsoft.com/office/drawing/2014/main" id="{8D5DA36E-E186-5FE3-140B-76AA3196A407}"/>
              </a:ext>
            </a:extLst>
          </p:cNvPr>
          <p:cNvSpPr>
            <a:spLocks/>
          </p:cNvSpPr>
          <p:nvPr/>
        </p:nvSpPr>
        <p:spPr bwMode="auto">
          <a:xfrm rot="16200000" flipV="1">
            <a:off x="4471408" y="7186666"/>
            <a:ext cx="5846072" cy="4316867"/>
          </a:xfrm>
          <a:custGeom>
            <a:avLst/>
            <a:gdLst>
              <a:gd name="T0" fmla="*/ 0 w 4284073"/>
              <a:gd name="T1" fmla="*/ 3163389 h 3163389"/>
              <a:gd name="T2" fmla="*/ 767443 w 4284073"/>
              <a:gd name="T3" fmla="*/ 3147060 h 3163389"/>
              <a:gd name="T4" fmla="*/ 1583872 w 4284073"/>
              <a:gd name="T5" fmla="*/ 3076303 h 3163389"/>
              <a:gd name="T6" fmla="*/ 2249533 w 4284073"/>
              <a:gd name="T7" fmla="*/ 2941320 h 3163389"/>
              <a:gd name="T8" fmla="*/ 2821033 w 4284073"/>
              <a:gd name="T9" fmla="*/ 2682240 h 3163389"/>
              <a:gd name="T10" fmla="*/ 3171553 w 4284073"/>
              <a:gd name="T11" fmla="*/ 2396490 h 3163389"/>
              <a:gd name="T12" fmla="*/ 3499213 w 4284073"/>
              <a:gd name="T13" fmla="*/ 1996440 h 3163389"/>
              <a:gd name="T14" fmla="*/ 3804013 w 4284073"/>
              <a:gd name="T15" fmla="*/ 1440180 h 3163389"/>
              <a:gd name="T16" fmla="*/ 4051663 w 4284073"/>
              <a:gd name="T17" fmla="*/ 800100 h 3163389"/>
              <a:gd name="T18" fmla="*/ 4284073 w 4284073"/>
              <a:gd name="T19" fmla="*/ 0 h 31633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284073" h="3163389">
                <a:moveTo>
                  <a:pt x="0" y="3163389"/>
                </a:moveTo>
                <a:cubicBezTo>
                  <a:pt x="127907" y="3161575"/>
                  <a:pt x="503464" y="3161574"/>
                  <a:pt x="767443" y="3147060"/>
                </a:cubicBezTo>
                <a:cubicBezTo>
                  <a:pt x="1031422" y="3132546"/>
                  <a:pt x="1336857" y="3110593"/>
                  <a:pt x="1583872" y="3076303"/>
                </a:cubicBezTo>
                <a:cubicBezTo>
                  <a:pt x="1830887" y="3042013"/>
                  <a:pt x="2043340" y="3006997"/>
                  <a:pt x="2249533" y="2941320"/>
                </a:cubicBezTo>
                <a:cubicBezTo>
                  <a:pt x="2455726" y="2875643"/>
                  <a:pt x="2667363" y="2773045"/>
                  <a:pt x="2821033" y="2682240"/>
                </a:cubicBezTo>
                <a:cubicBezTo>
                  <a:pt x="2974703" y="2591435"/>
                  <a:pt x="3058523" y="2510790"/>
                  <a:pt x="3171553" y="2396490"/>
                </a:cubicBezTo>
                <a:cubicBezTo>
                  <a:pt x="3284583" y="2282190"/>
                  <a:pt x="3393803" y="2155825"/>
                  <a:pt x="3499213" y="1996440"/>
                </a:cubicBezTo>
                <a:cubicBezTo>
                  <a:pt x="3604623" y="1837055"/>
                  <a:pt x="3711938" y="1639570"/>
                  <a:pt x="3804013" y="1440180"/>
                </a:cubicBezTo>
                <a:cubicBezTo>
                  <a:pt x="3896088" y="1240790"/>
                  <a:pt x="3971653" y="1040130"/>
                  <a:pt x="4051663" y="800100"/>
                </a:cubicBezTo>
                <a:cubicBezTo>
                  <a:pt x="4131673" y="560070"/>
                  <a:pt x="4235654" y="166687"/>
                  <a:pt x="4284073" y="0"/>
                </a:cubicBezTo>
              </a:path>
            </a:pathLst>
          </a:custGeom>
          <a:noFill/>
          <a:ln w="190500" cap="flat" cmpd="sng" algn="ctr">
            <a:solidFill>
              <a:srgbClr val="000000"/>
            </a:solidFill>
            <a:prstDash val="solid"/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87655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6340D546-EA60-4FD5-F39B-018667F42CB7}"/>
              </a:ext>
            </a:extLst>
          </p:cNvPr>
          <p:cNvSpPr txBox="1"/>
          <p:nvPr/>
        </p:nvSpPr>
        <p:spPr>
          <a:xfrm>
            <a:off x="457199" y="275331"/>
            <a:ext cx="9144000" cy="2972345"/>
          </a:xfrm>
          <a:prstGeom prst="rect">
            <a:avLst/>
          </a:prstGeom>
          <a:noFill/>
        </p:spPr>
        <p:txBody>
          <a:bodyPr wrap="square" rtlCol="0" anchor="ctr" anchorCtr="1">
            <a:noAutofit/>
          </a:bodyPr>
          <a:lstStyle/>
          <a:p>
            <a:pPr algn="ctr"/>
            <a:r>
              <a:rPr lang="en-US" sz="9600" b="1" dirty="0">
                <a:latin typeface="Century Gothic" panose="020B0502020202020204" pitchFamily="34" charset="0"/>
              </a:rPr>
              <a:t>LINEAR</a:t>
            </a:r>
          </a:p>
        </p:txBody>
      </p:sp>
      <p:cxnSp>
        <p:nvCxnSpPr>
          <p:cNvPr id="1027" name="AutoShape 3">
            <a:extLst>
              <a:ext uri="{FF2B5EF4-FFF2-40B4-BE49-F238E27FC236}">
                <a16:creationId xmlns:a16="http://schemas.microsoft.com/office/drawing/2014/main" id="{C571A06F-3D62-171D-5630-622D37201E3D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457199" y="8047270"/>
            <a:ext cx="9144000" cy="0"/>
          </a:xfrm>
          <a:prstGeom prst="straightConnector1">
            <a:avLst/>
          </a:prstGeom>
          <a:noFill/>
          <a:ln w="76200" algn="ctr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</p:cxnSp>
      <p:cxnSp>
        <p:nvCxnSpPr>
          <p:cNvPr id="1028" name="AutoShape 4">
            <a:extLst>
              <a:ext uri="{FF2B5EF4-FFF2-40B4-BE49-F238E27FC236}">
                <a16:creationId xmlns:a16="http://schemas.microsoft.com/office/drawing/2014/main" id="{F7F51FF0-409C-4AAF-CAA3-A9425FCD3058}"/>
              </a:ext>
            </a:extLst>
          </p:cNvPr>
          <p:cNvCxnSpPr>
            <a:cxnSpLocks noChangeShapeType="1"/>
          </p:cNvCxnSpPr>
          <p:nvPr/>
        </p:nvCxnSpPr>
        <p:spPr bwMode="auto">
          <a:xfrm flipV="1">
            <a:off x="5029199" y="3475270"/>
            <a:ext cx="0" cy="9144000"/>
          </a:xfrm>
          <a:prstGeom prst="straightConnector1">
            <a:avLst/>
          </a:prstGeom>
          <a:noFill/>
          <a:ln w="76200" algn="ctr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7C19F560-7537-CAA5-F40D-14AD779B913D}"/>
                  </a:ext>
                </a:extLst>
              </p:cNvPr>
              <p:cNvSpPr txBox="1"/>
              <p:nvPr/>
            </p:nvSpPr>
            <p:spPr>
              <a:xfrm>
                <a:off x="870820" y="13272165"/>
                <a:ext cx="8730379" cy="176971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1500" b="0" i="1" smtClean="0">
                          <a:latin typeface="Cambria Math" panose="02040503050406030204" pitchFamily="18" charset="0"/>
                        </a:rPr>
                        <m:t>𝑓</m:t>
                      </m:r>
                      <m:d>
                        <m:dPr>
                          <m:ctrlPr>
                            <a:rPr lang="en-US" sz="115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15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d>
                      <m:r>
                        <a:rPr lang="en-US" sz="115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11500" b="0" i="1" smtClean="0">
                          <a:latin typeface="Cambria Math" panose="02040503050406030204" pitchFamily="18" charset="0"/>
                        </a:rPr>
                        <m:t>𝑥</m:t>
                      </m:r>
                    </m:oMath>
                  </m:oMathPara>
                </a14:m>
                <a:endParaRPr lang="en-US" sz="11500" dirty="0"/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7C19F560-7537-CAA5-F40D-14AD779B913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0820" y="13272165"/>
                <a:ext cx="8730379" cy="1769715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" name="AutoShape 5">
            <a:extLst>
              <a:ext uri="{FF2B5EF4-FFF2-40B4-BE49-F238E27FC236}">
                <a16:creationId xmlns:a16="http://schemas.microsoft.com/office/drawing/2014/main" id="{96790A90-A4E2-E770-7645-4ACC7C222980}"/>
              </a:ext>
            </a:extLst>
          </p:cNvPr>
          <p:cNvCxnSpPr>
            <a:cxnSpLocks noChangeShapeType="1"/>
          </p:cNvCxnSpPr>
          <p:nvPr/>
        </p:nvCxnSpPr>
        <p:spPr bwMode="auto">
          <a:xfrm flipV="1">
            <a:off x="457199" y="3733151"/>
            <a:ext cx="8889903" cy="8886119"/>
          </a:xfrm>
          <a:prstGeom prst="straightConnector1">
            <a:avLst/>
          </a:prstGeom>
          <a:noFill/>
          <a:ln w="190500" algn="ctr">
            <a:solidFill>
              <a:srgbClr val="000000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36233965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6340D546-EA60-4FD5-F39B-018667F42CB7}"/>
              </a:ext>
            </a:extLst>
          </p:cNvPr>
          <p:cNvSpPr txBox="1"/>
          <p:nvPr/>
        </p:nvSpPr>
        <p:spPr>
          <a:xfrm>
            <a:off x="469295" y="359357"/>
            <a:ext cx="9144000" cy="2972345"/>
          </a:xfrm>
          <a:prstGeom prst="rect">
            <a:avLst/>
          </a:prstGeom>
          <a:noFill/>
        </p:spPr>
        <p:txBody>
          <a:bodyPr wrap="square" rtlCol="0" anchor="ctr" anchorCtr="1">
            <a:noAutofit/>
          </a:bodyPr>
          <a:lstStyle/>
          <a:p>
            <a:pPr algn="ctr">
              <a:lnSpc>
                <a:spcPts val="10000"/>
              </a:lnSpc>
            </a:pPr>
            <a:r>
              <a:rPr lang="en-US" sz="9600" b="1" dirty="0">
                <a:latin typeface="Century Gothic" panose="020B0502020202020204" pitchFamily="34" charset="0"/>
              </a:rPr>
              <a:t>ABSOLUTE</a:t>
            </a:r>
            <a:br>
              <a:rPr lang="en-US" sz="9600" b="1" dirty="0">
                <a:latin typeface="Century Gothic" panose="020B0502020202020204" pitchFamily="34" charset="0"/>
              </a:rPr>
            </a:br>
            <a:r>
              <a:rPr lang="en-US" sz="9600" b="1" dirty="0">
                <a:latin typeface="Century Gothic" panose="020B0502020202020204" pitchFamily="34" charset="0"/>
              </a:rPr>
              <a:t>VALUE</a:t>
            </a:r>
          </a:p>
        </p:txBody>
      </p:sp>
      <p:cxnSp>
        <p:nvCxnSpPr>
          <p:cNvPr id="1027" name="AutoShape 3">
            <a:extLst>
              <a:ext uri="{FF2B5EF4-FFF2-40B4-BE49-F238E27FC236}">
                <a16:creationId xmlns:a16="http://schemas.microsoft.com/office/drawing/2014/main" id="{C571A06F-3D62-171D-5630-622D37201E3D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457199" y="8047270"/>
            <a:ext cx="9144000" cy="0"/>
          </a:xfrm>
          <a:prstGeom prst="straightConnector1">
            <a:avLst/>
          </a:prstGeom>
          <a:noFill/>
          <a:ln w="76200" algn="ctr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</p:cxnSp>
      <p:cxnSp>
        <p:nvCxnSpPr>
          <p:cNvPr id="1028" name="AutoShape 4">
            <a:extLst>
              <a:ext uri="{FF2B5EF4-FFF2-40B4-BE49-F238E27FC236}">
                <a16:creationId xmlns:a16="http://schemas.microsoft.com/office/drawing/2014/main" id="{F7F51FF0-409C-4AAF-CAA3-A9425FCD3058}"/>
              </a:ext>
            </a:extLst>
          </p:cNvPr>
          <p:cNvCxnSpPr>
            <a:cxnSpLocks noChangeShapeType="1"/>
          </p:cNvCxnSpPr>
          <p:nvPr/>
        </p:nvCxnSpPr>
        <p:spPr bwMode="auto">
          <a:xfrm flipV="1">
            <a:off x="5029199" y="3475270"/>
            <a:ext cx="0" cy="9144000"/>
          </a:xfrm>
          <a:prstGeom prst="straightConnector1">
            <a:avLst/>
          </a:prstGeom>
          <a:noFill/>
          <a:ln w="76200" algn="ctr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7C19F560-7537-CAA5-F40D-14AD779B913D}"/>
                  </a:ext>
                </a:extLst>
              </p:cNvPr>
              <p:cNvSpPr txBox="1"/>
              <p:nvPr/>
            </p:nvSpPr>
            <p:spPr>
              <a:xfrm>
                <a:off x="870820" y="13272165"/>
                <a:ext cx="8730379" cy="176971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1500" b="0" i="1" smtClean="0">
                          <a:latin typeface="Cambria Math" panose="02040503050406030204" pitchFamily="18" charset="0"/>
                        </a:rPr>
                        <m:t>𝑓</m:t>
                      </m:r>
                      <m:d>
                        <m:dPr>
                          <m:ctrlPr>
                            <a:rPr lang="en-US" sz="115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15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d>
                      <m:r>
                        <a:rPr lang="en-US" sz="11500" b="0" i="1" smtClean="0">
                          <a:latin typeface="Cambria Math" panose="02040503050406030204" pitchFamily="18" charset="0"/>
                        </a:rPr>
                        <m:t>=|</m:t>
                      </m:r>
                      <m:r>
                        <a:rPr lang="en-US" sz="11500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sz="11500" b="0" i="1" smtClean="0">
                          <a:latin typeface="Cambria Math" panose="02040503050406030204" pitchFamily="18" charset="0"/>
                        </a:rPr>
                        <m:t>|</m:t>
                      </m:r>
                    </m:oMath>
                  </m:oMathPara>
                </a14:m>
                <a:endParaRPr lang="en-US" sz="11500" dirty="0"/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7C19F560-7537-CAA5-F40D-14AD779B913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0820" y="13272165"/>
                <a:ext cx="8730379" cy="1769715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reeform 5">
            <a:extLst>
              <a:ext uri="{FF2B5EF4-FFF2-40B4-BE49-F238E27FC236}">
                <a16:creationId xmlns:a16="http://schemas.microsoft.com/office/drawing/2014/main" id="{583DE9B5-323F-05E2-6EEC-7C0499F28815}"/>
              </a:ext>
            </a:extLst>
          </p:cNvPr>
          <p:cNvSpPr>
            <a:spLocks/>
          </p:cNvSpPr>
          <p:nvPr/>
        </p:nvSpPr>
        <p:spPr bwMode="auto">
          <a:xfrm>
            <a:off x="883533" y="3900571"/>
            <a:ext cx="8291332" cy="4146699"/>
          </a:xfrm>
          <a:custGeom>
            <a:avLst/>
            <a:gdLst>
              <a:gd name="T0" fmla="*/ 0 w 6367731"/>
              <a:gd name="T1" fmla="*/ 2152 h 3184264"/>
              <a:gd name="T2" fmla="*/ 3183467 w 6367731"/>
              <a:gd name="T3" fmla="*/ 3184264 h 3184264"/>
              <a:gd name="T4" fmla="*/ 6367731 w 6367731"/>
              <a:gd name="T5" fmla="*/ 0 h 31842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6367731" h="3184264">
                <a:moveTo>
                  <a:pt x="0" y="2152"/>
                </a:moveTo>
                <a:lnTo>
                  <a:pt x="3183467" y="3184264"/>
                </a:lnTo>
                <a:lnTo>
                  <a:pt x="6367731" y="0"/>
                </a:lnTo>
              </a:path>
            </a:pathLst>
          </a:custGeom>
          <a:noFill/>
          <a:ln w="190500" cap="flat" cmpd="sng" algn="ctr">
            <a:solidFill>
              <a:srgbClr val="000000"/>
            </a:solidFill>
            <a:prstDash val="solid"/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38778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6340D546-EA60-4FD5-F39B-018667F42CB7}"/>
              </a:ext>
            </a:extLst>
          </p:cNvPr>
          <p:cNvSpPr txBox="1"/>
          <p:nvPr/>
        </p:nvSpPr>
        <p:spPr>
          <a:xfrm>
            <a:off x="457199" y="275331"/>
            <a:ext cx="9144000" cy="2972345"/>
          </a:xfrm>
          <a:prstGeom prst="rect">
            <a:avLst/>
          </a:prstGeom>
          <a:noFill/>
        </p:spPr>
        <p:txBody>
          <a:bodyPr wrap="square" rtlCol="0" anchor="ctr" anchorCtr="1">
            <a:noAutofit/>
          </a:bodyPr>
          <a:lstStyle/>
          <a:p>
            <a:pPr algn="ctr">
              <a:lnSpc>
                <a:spcPts val="10000"/>
              </a:lnSpc>
            </a:pPr>
            <a:r>
              <a:rPr lang="en-US" sz="9600" b="1" dirty="0">
                <a:latin typeface="Century Gothic" panose="020B0502020202020204" pitchFamily="34" charset="0"/>
              </a:rPr>
              <a:t>QUADRATIC</a:t>
            </a:r>
            <a:br>
              <a:rPr lang="en-US" sz="9600" b="1" dirty="0">
                <a:latin typeface="Century Gothic" panose="020B0502020202020204" pitchFamily="34" charset="0"/>
              </a:rPr>
            </a:br>
            <a:r>
              <a:rPr lang="en-US" sz="7200" b="1" dirty="0">
                <a:latin typeface="Century Gothic" panose="020B0502020202020204" pitchFamily="34" charset="0"/>
              </a:rPr>
              <a:t>(PARABOLA)</a:t>
            </a:r>
          </a:p>
        </p:txBody>
      </p:sp>
      <p:cxnSp>
        <p:nvCxnSpPr>
          <p:cNvPr id="1027" name="AutoShape 3">
            <a:extLst>
              <a:ext uri="{FF2B5EF4-FFF2-40B4-BE49-F238E27FC236}">
                <a16:creationId xmlns:a16="http://schemas.microsoft.com/office/drawing/2014/main" id="{C571A06F-3D62-171D-5630-622D37201E3D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457199" y="8047270"/>
            <a:ext cx="9144000" cy="0"/>
          </a:xfrm>
          <a:prstGeom prst="straightConnector1">
            <a:avLst/>
          </a:prstGeom>
          <a:noFill/>
          <a:ln w="76200" algn="ctr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</p:cxnSp>
      <p:cxnSp>
        <p:nvCxnSpPr>
          <p:cNvPr id="1028" name="AutoShape 4">
            <a:extLst>
              <a:ext uri="{FF2B5EF4-FFF2-40B4-BE49-F238E27FC236}">
                <a16:creationId xmlns:a16="http://schemas.microsoft.com/office/drawing/2014/main" id="{F7F51FF0-409C-4AAF-CAA3-A9425FCD3058}"/>
              </a:ext>
            </a:extLst>
          </p:cNvPr>
          <p:cNvCxnSpPr>
            <a:cxnSpLocks noChangeShapeType="1"/>
          </p:cNvCxnSpPr>
          <p:nvPr/>
        </p:nvCxnSpPr>
        <p:spPr bwMode="auto">
          <a:xfrm flipV="1">
            <a:off x="5029199" y="3475270"/>
            <a:ext cx="0" cy="9144000"/>
          </a:xfrm>
          <a:prstGeom prst="straightConnector1">
            <a:avLst/>
          </a:prstGeom>
          <a:noFill/>
          <a:ln w="76200" algn="ctr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7C19F560-7537-CAA5-F40D-14AD779B913D}"/>
                  </a:ext>
                </a:extLst>
              </p:cNvPr>
              <p:cNvSpPr txBox="1"/>
              <p:nvPr/>
            </p:nvSpPr>
            <p:spPr>
              <a:xfrm>
                <a:off x="870820" y="13272165"/>
                <a:ext cx="8730379" cy="176971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1500" b="0" i="1" smtClean="0">
                          <a:latin typeface="Cambria Math" panose="02040503050406030204" pitchFamily="18" charset="0"/>
                        </a:rPr>
                        <m:t>𝑓</m:t>
                      </m:r>
                      <m:d>
                        <m:dPr>
                          <m:ctrlPr>
                            <a:rPr lang="en-US" sz="115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15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d>
                      <m:r>
                        <a:rPr lang="en-US" sz="11500" b="0" i="1" smtClean="0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sz="115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15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sz="115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sz="11500" dirty="0"/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7C19F560-7537-CAA5-F40D-14AD779B913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0820" y="13272165"/>
                <a:ext cx="8730379" cy="1769715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Freeform 2">
            <a:extLst>
              <a:ext uri="{FF2B5EF4-FFF2-40B4-BE49-F238E27FC236}">
                <a16:creationId xmlns:a16="http://schemas.microsoft.com/office/drawing/2014/main" id="{EDBA4833-7EB1-65F5-28B3-AB6190E03912}"/>
              </a:ext>
            </a:extLst>
          </p:cNvPr>
          <p:cNvSpPr>
            <a:spLocks/>
          </p:cNvSpPr>
          <p:nvPr/>
        </p:nvSpPr>
        <p:spPr bwMode="auto">
          <a:xfrm>
            <a:off x="2820389" y="3667849"/>
            <a:ext cx="4332563" cy="4336891"/>
          </a:xfrm>
          <a:custGeom>
            <a:avLst/>
            <a:gdLst>
              <a:gd name="T0" fmla="*/ 0 w 3178629"/>
              <a:gd name="T1" fmla="*/ 0 h 3181451"/>
              <a:gd name="T2" fmla="*/ 211062 w 3178629"/>
              <a:gd name="T3" fmla="*/ 795262 h 3181451"/>
              <a:gd name="T4" fmla="*/ 460829 w 3178629"/>
              <a:gd name="T5" fmla="*/ 1595362 h 3181451"/>
              <a:gd name="T6" fmla="*/ 791029 w 3178629"/>
              <a:gd name="T7" fmla="*/ 2391229 h 3181451"/>
              <a:gd name="T8" fmla="*/ 1083129 w 3178629"/>
              <a:gd name="T9" fmla="*/ 2865362 h 3181451"/>
              <a:gd name="T10" fmla="*/ 1299029 w 3178629"/>
              <a:gd name="T11" fmla="*/ 3081262 h 3181451"/>
              <a:gd name="T12" fmla="*/ 1583872 w 3178629"/>
              <a:gd name="T13" fmla="*/ 3178629 h 3181451"/>
              <a:gd name="T14" fmla="*/ 1857829 w 3178629"/>
              <a:gd name="T15" fmla="*/ 3098196 h 3181451"/>
              <a:gd name="T16" fmla="*/ 2107596 w 3178629"/>
              <a:gd name="T17" fmla="*/ 2856896 h 3181451"/>
              <a:gd name="T18" fmla="*/ 2386996 w 3178629"/>
              <a:gd name="T19" fmla="*/ 2386996 h 3181451"/>
              <a:gd name="T20" fmla="*/ 2717196 w 3178629"/>
              <a:gd name="T21" fmla="*/ 1586896 h 3181451"/>
              <a:gd name="T22" fmla="*/ 2971196 w 3178629"/>
              <a:gd name="T23" fmla="*/ 795262 h 3181451"/>
              <a:gd name="T24" fmla="*/ 3178629 w 3178629"/>
              <a:gd name="T25" fmla="*/ 0 h 31814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3178629" h="3181451">
                <a:moveTo>
                  <a:pt x="0" y="0"/>
                </a:moveTo>
                <a:cubicBezTo>
                  <a:pt x="35177" y="132544"/>
                  <a:pt x="134257" y="529368"/>
                  <a:pt x="211062" y="795262"/>
                </a:cubicBezTo>
                <a:cubicBezTo>
                  <a:pt x="287867" y="1061156"/>
                  <a:pt x="364168" y="1329367"/>
                  <a:pt x="460829" y="1595362"/>
                </a:cubicBezTo>
                <a:cubicBezTo>
                  <a:pt x="557490" y="1861357"/>
                  <a:pt x="687312" y="2179562"/>
                  <a:pt x="791029" y="2391229"/>
                </a:cubicBezTo>
                <a:cubicBezTo>
                  <a:pt x="894746" y="2602896"/>
                  <a:pt x="998462" y="2750357"/>
                  <a:pt x="1083129" y="2865362"/>
                </a:cubicBezTo>
                <a:cubicBezTo>
                  <a:pt x="1167796" y="2980367"/>
                  <a:pt x="1215572" y="3029051"/>
                  <a:pt x="1299029" y="3081262"/>
                </a:cubicBezTo>
                <a:cubicBezTo>
                  <a:pt x="1382486" y="3133473"/>
                  <a:pt x="1490739" y="3175807"/>
                  <a:pt x="1583872" y="3178629"/>
                </a:cubicBezTo>
                <a:cubicBezTo>
                  <a:pt x="1677005" y="3181451"/>
                  <a:pt x="1770542" y="3151818"/>
                  <a:pt x="1857829" y="3098196"/>
                </a:cubicBezTo>
                <a:cubicBezTo>
                  <a:pt x="1945116" y="3044574"/>
                  <a:pt x="2019401" y="2975429"/>
                  <a:pt x="2107596" y="2856896"/>
                </a:cubicBezTo>
                <a:cubicBezTo>
                  <a:pt x="2195791" y="2738363"/>
                  <a:pt x="2285396" y="2598663"/>
                  <a:pt x="2386996" y="2386996"/>
                </a:cubicBezTo>
                <a:cubicBezTo>
                  <a:pt x="2488596" y="2175329"/>
                  <a:pt x="2619829" y="1852185"/>
                  <a:pt x="2717196" y="1586896"/>
                </a:cubicBezTo>
                <a:cubicBezTo>
                  <a:pt x="2814563" y="1321607"/>
                  <a:pt x="2894291" y="1059745"/>
                  <a:pt x="2971196" y="795262"/>
                </a:cubicBezTo>
                <a:cubicBezTo>
                  <a:pt x="3048101" y="530779"/>
                  <a:pt x="3135414" y="165680"/>
                  <a:pt x="3178629" y="0"/>
                </a:cubicBezTo>
              </a:path>
            </a:pathLst>
          </a:custGeom>
          <a:noFill/>
          <a:ln w="190500" cap="flat" cmpd="sng" algn="ctr">
            <a:solidFill>
              <a:srgbClr val="000000"/>
            </a:solidFill>
            <a:prstDash val="solid"/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6249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6340D546-EA60-4FD5-F39B-018667F42CB7}"/>
              </a:ext>
            </a:extLst>
          </p:cNvPr>
          <p:cNvSpPr txBox="1"/>
          <p:nvPr/>
        </p:nvSpPr>
        <p:spPr>
          <a:xfrm>
            <a:off x="457199" y="275331"/>
            <a:ext cx="9144000" cy="2972345"/>
          </a:xfrm>
          <a:prstGeom prst="rect">
            <a:avLst/>
          </a:prstGeom>
          <a:noFill/>
        </p:spPr>
        <p:txBody>
          <a:bodyPr wrap="square" rtlCol="0" anchor="ctr" anchorCtr="1">
            <a:noAutofit/>
          </a:bodyPr>
          <a:lstStyle/>
          <a:p>
            <a:pPr algn="ctr">
              <a:lnSpc>
                <a:spcPts val="10000"/>
              </a:lnSpc>
            </a:pPr>
            <a:r>
              <a:rPr lang="en-US" sz="9600" b="1" dirty="0">
                <a:latin typeface="Century Gothic" panose="020B0502020202020204" pitchFamily="34" charset="0"/>
              </a:rPr>
              <a:t>CUBIC</a:t>
            </a:r>
          </a:p>
        </p:txBody>
      </p:sp>
      <p:cxnSp>
        <p:nvCxnSpPr>
          <p:cNvPr id="1027" name="AutoShape 3">
            <a:extLst>
              <a:ext uri="{FF2B5EF4-FFF2-40B4-BE49-F238E27FC236}">
                <a16:creationId xmlns:a16="http://schemas.microsoft.com/office/drawing/2014/main" id="{C571A06F-3D62-171D-5630-622D37201E3D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457199" y="8047270"/>
            <a:ext cx="9144000" cy="0"/>
          </a:xfrm>
          <a:prstGeom prst="straightConnector1">
            <a:avLst/>
          </a:prstGeom>
          <a:noFill/>
          <a:ln w="76200" algn="ctr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</p:cxnSp>
      <p:cxnSp>
        <p:nvCxnSpPr>
          <p:cNvPr id="1028" name="AutoShape 4">
            <a:extLst>
              <a:ext uri="{FF2B5EF4-FFF2-40B4-BE49-F238E27FC236}">
                <a16:creationId xmlns:a16="http://schemas.microsoft.com/office/drawing/2014/main" id="{F7F51FF0-409C-4AAF-CAA3-A9425FCD3058}"/>
              </a:ext>
            </a:extLst>
          </p:cNvPr>
          <p:cNvCxnSpPr>
            <a:cxnSpLocks noChangeShapeType="1"/>
          </p:cNvCxnSpPr>
          <p:nvPr/>
        </p:nvCxnSpPr>
        <p:spPr bwMode="auto">
          <a:xfrm flipV="1">
            <a:off x="5029199" y="3475270"/>
            <a:ext cx="0" cy="9144000"/>
          </a:xfrm>
          <a:prstGeom prst="straightConnector1">
            <a:avLst/>
          </a:prstGeom>
          <a:noFill/>
          <a:ln w="76200" algn="ctr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7C19F560-7537-CAA5-F40D-14AD779B913D}"/>
                  </a:ext>
                </a:extLst>
              </p:cNvPr>
              <p:cNvSpPr txBox="1"/>
              <p:nvPr/>
            </p:nvSpPr>
            <p:spPr>
              <a:xfrm>
                <a:off x="870820" y="13272165"/>
                <a:ext cx="8730379" cy="176971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1500" b="0" i="1" smtClean="0">
                          <a:latin typeface="Cambria Math" panose="02040503050406030204" pitchFamily="18" charset="0"/>
                        </a:rPr>
                        <m:t>𝑓</m:t>
                      </m:r>
                      <m:d>
                        <m:dPr>
                          <m:ctrlPr>
                            <a:rPr lang="en-US" sz="115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15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d>
                      <m:r>
                        <a:rPr lang="en-US" sz="11500" b="0" i="1" smtClean="0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sz="115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15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sz="11500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</m:oMath>
                  </m:oMathPara>
                </a14:m>
                <a:endParaRPr lang="en-US" sz="11500" dirty="0"/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7C19F560-7537-CAA5-F40D-14AD779B913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0820" y="13272165"/>
                <a:ext cx="8730379" cy="1769715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Freeform 2">
            <a:extLst>
              <a:ext uri="{FF2B5EF4-FFF2-40B4-BE49-F238E27FC236}">
                <a16:creationId xmlns:a16="http://schemas.microsoft.com/office/drawing/2014/main" id="{B3F80BB5-13A6-35F3-1026-47DDC2D0C8BF}"/>
              </a:ext>
            </a:extLst>
          </p:cNvPr>
          <p:cNvSpPr>
            <a:spLocks/>
          </p:cNvSpPr>
          <p:nvPr/>
        </p:nvSpPr>
        <p:spPr bwMode="auto">
          <a:xfrm>
            <a:off x="3135489" y="3247676"/>
            <a:ext cx="3787419" cy="9545916"/>
          </a:xfrm>
          <a:custGeom>
            <a:avLst/>
            <a:gdLst>
              <a:gd name="T0" fmla="*/ 0 w 2526242"/>
              <a:gd name="T1" fmla="*/ 6365346 h 6365346"/>
              <a:gd name="T2" fmla="*/ 109538 w 2526242"/>
              <a:gd name="T3" fmla="*/ 5570008 h 6365346"/>
              <a:gd name="T4" fmla="*/ 257175 w 2526242"/>
              <a:gd name="T5" fmla="*/ 4754033 h 6365346"/>
              <a:gd name="T6" fmla="*/ 465260 w 2526242"/>
              <a:gd name="T7" fmla="*/ 3982264 h 6365346"/>
              <a:gd name="T8" fmla="*/ 706755 w 2526242"/>
              <a:gd name="T9" fmla="*/ 3453553 h 6365346"/>
              <a:gd name="T10" fmla="*/ 954405 w 2526242"/>
              <a:gd name="T11" fmla="*/ 3232573 h 6365346"/>
              <a:gd name="T12" fmla="*/ 1253218 w 2526242"/>
              <a:gd name="T13" fmla="*/ 3179233 h 6365346"/>
              <a:gd name="T14" fmla="*/ 1600200 w 2526242"/>
              <a:gd name="T15" fmla="*/ 3122083 h 6365346"/>
              <a:gd name="T16" fmla="*/ 1845945 w 2526242"/>
              <a:gd name="T17" fmla="*/ 2870623 h 6365346"/>
              <a:gd name="T18" fmla="*/ 2056342 w 2526242"/>
              <a:gd name="T19" fmla="*/ 2387600 h 6365346"/>
              <a:gd name="T20" fmla="*/ 2261235 w 2526242"/>
              <a:gd name="T21" fmla="*/ 1586653 h 6365346"/>
              <a:gd name="T22" fmla="*/ 2403475 w 2526242"/>
              <a:gd name="T23" fmla="*/ 787400 h 6365346"/>
              <a:gd name="T24" fmla="*/ 2526242 w 2526242"/>
              <a:gd name="T25" fmla="*/ 0 h 63653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526242" h="6365346">
                <a:moveTo>
                  <a:pt x="0" y="6365346"/>
                </a:moveTo>
                <a:cubicBezTo>
                  <a:pt x="18256" y="6232790"/>
                  <a:pt x="66676" y="5838560"/>
                  <a:pt x="109538" y="5570008"/>
                </a:cubicBezTo>
                <a:cubicBezTo>
                  <a:pt x="152400" y="5301456"/>
                  <a:pt x="197888" y="5018657"/>
                  <a:pt x="257175" y="4754033"/>
                </a:cubicBezTo>
                <a:cubicBezTo>
                  <a:pt x="316462" y="4489409"/>
                  <a:pt x="390330" y="4199011"/>
                  <a:pt x="465260" y="3982264"/>
                </a:cubicBezTo>
                <a:cubicBezTo>
                  <a:pt x="540190" y="3765517"/>
                  <a:pt x="625231" y="3578501"/>
                  <a:pt x="706755" y="3453553"/>
                </a:cubicBezTo>
                <a:cubicBezTo>
                  <a:pt x="788279" y="3328605"/>
                  <a:pt x="863328" y="3278293"/>
                  <a:pt x="954405" y="3232573"/>
                </a:cubicBezTo>
                <a:cubicBezTo>
                  <a:pt x="1045482" y="3186853"/>
                  <a:pt x="1145586" y="3197648"/>
                  <a:pt x="1253218" y="3179233"/>
                </a:cubicBezTo>
                <a:cubicBezTo>
                  <a:pt x="1360850" y="3160818"/>
                  <a:pt x="1501412" y="3173518"/>
                  <a:pt x="1600200" y="3122083"/>
                </a:cubicBezTo>
                <a:cubicBezTo>
                  <a:pt x="1698988" y="3070648"/>
                  <a:pt x="1769921" y="2993037"/>
                  <a:pt x="1845945" y="2870623"/>
                </a:cubicBezTo>
                <a:cubicBezTo>
                  <a:pt x="1921969" y="2748209"/>
                  <a:pt x="1987127" y="2601595"/>
                  <a:pt x="2056342" y="2387600"/>
                </a:cubicBezTo>
                <a:cubicBezTo>
                  <a:pt x="2125557" y="2173605"/>
                  <a:pt x="2203379" y="1853353"/>
                  <a:pt x="2261235" y="1586653"/>
                </a:cubicBezTo>
                <a:cubicBezTo>
                  <a:pt x="2319091" y="1319953"/>
                  <a:pt x="2359307" y="1051842"/>
                  <a:pt x="2403475" y="787400"/>
                </a:cubicBezTo>
                <a:cubicBezTo>
                  <a:pt x="2447643" y="522958"/>
                  <a:pt x="2500666" y="164042"/>
                  <a:pt x="2526242" y="0"/>
                </a:cubicBezTo>
              </a:path>
            </a:pathLst>
          </a:custGeom>
          <a:noFill/>
          <a:ln w="190500" cap="flat" cmpd="sng" algn="ctr">
            <a:solidFill>
              <a:srgbClr val="000000"/>
            </a:solidFill>
            <a:prstDash val="solid"/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25228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6340D546-EA60-4FD5-F39B-018667F42CB7}"/>
              </a:ext>
            </a:extLst>
          </p:cNvPr>
          <p:cNvSpPr txBox="1"/>
          <p:nvPr/>
        </p:nvSpPr>
        <p:spPr>
          <a:xfrm>
            <a:off x="457199" y="275331"/>
            <a:ext cx="9144000" cy="2972345"/>
          </a:xfrm>
          <a:prstGeom prst="rect">
            <a:avLst/>
          </a:prstGeom>
          <a:noFill/>
        </p:spPr>
        <p:txBody>
          <a:bodyPr wrap="square" rtlCol="0" anchor="ctr" anchorCtr="1">
            <a:noAutofit/>
          </a:bodyPr>
          <a:lstStyle/>
          <a:p>
            <a:pPr algn="ctr">
              <a:lnSpc>
                <a:spcPts val="10000"/>
              </a:lnSpc>
            </a:pPr>
            <a:r>
              <a:rPr lang="en-US" sz="9600" b="1" dirty="0">
                <a:latin typeface="Century Gothic" panose="020B0502020202020204" pitchFamily="34" charset="0"/>
              </a:rPr>
              <a:t>QUARTIC</a:t>
            </a:r>
          </a:p>
        </p:txBody>
      </p:sp>
      <p:cxnSp>
        <p:nvCxnSpPr>
          <p:cNvPr id="1027" name="AutoShape 3">
            <a:extLst>
              <a:ext uri="{FF2B5EF4-FFF2-40B4-BE49-F238E27FC236}">
                <a16:creationId xmlns:a16="http://schemas.microsoft.com/office/drawing/2014/main" id="{C571A06F-3D62-171D-5630-622D37201E3D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457199" y="8047270"/>
            <a:ext cx="9144000" cy="0"/>
          </a:xfrm>
          <a:prstGeom prst="straightConnector1">
            <a:avLst/>
          </a:prstGeom>
          <a:noFill/>
          <a:ln w="76200" algn="ctr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</p:cxnSp>
      <p:cxnSp>
        <p:nvCxnSpPr>
          <p:cNvPr id="1028" name="AutoShape 4">
            <a:extLst>
              <a:ext uri="{FF2B5EF4-FFF2-40B4-BE49-F238E27FC236}">
                <a16:creationId xmlns:a16="http://schemas.microsoft.com/office/drawing/2014/main" id="{F7F51FF0-409C-4AAF-CAA3-A9425FCD3058}"/>
              </a:ext>
            </a:extLst>
          </p:cNvPr>
          <p:cNvCxnSpPr>
            <a:cxnSpLocks noChangeShapeType="1"/>
          </p:cNvCxnSpPr>
          <p:nvPr/>
        </p:nvCxnSpPr>
        <p:spPr bwMode="auto">
          <a:xfrm flipV="1">
            <a:off x="5029199" y="3475270"/>
            <a:ext cx="0" cy="9144000"/>
          </a:xfrm>
          <a:prstGeom prst="straightConnector1">
            <a:avLst/>
          </a:prstGeom>
          <a:noFill/>
          <a:ln w="76200" algn="ctr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7C19F560-7537-CAA5-F40D-14AD779B913D}"/>
                  </a:ext>
                </a:extLst>
              </p:cNvPr>
              <p:cNvSpPr txBox="1"/>
              <p:nvPr/>
            </p:nvSpPr>
            <p:spPr>
              <a:xfrm>
                <a:off x="870820" y="13272165"/>
                <a:ext cx="8730379" cy="176971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1500" b="0" i="1" smtClean="0">
                          <a:latin typeface="Cambria Math" panose="02040503050406030204" pitchFamily="18" charset="0"/>
                        </a:rPr>
                        <m:t>𝑓</m:t>
                      </m:r>
                      <m:d>
                        <m:dPr>
                          <m:ctrlPr>
                            <a:rPr lang="en-US" sz="115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15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d>
                      <m:r>
                        <a:rPr lang="en-US" sz="11500" b="0" i="1" smtClean="0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sz="115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15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sz="11500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sup>
                      </m:sSup>
                    </m:oMath>
                  </m:oMathPara>
                </a14:m>
                <a:endParaRPr lang="en-US" sz="11500" dirty="0"/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7C19F560-7537-CAA5-F40D-14AD779B913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0820" y="13272165"/>
                <a:ext cx="8730379" cy="1769715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Freeform 2">
            <a:extLst>
              <a:ext uri="{FF2B5EF4-FFF2-40B4-BE49-F238E27FC236}">
                <a16:creationId xmlns:a16="http://schemas.microsoft.com/office/drawing/2014/main" id="{FEB9BC97-6F06-EBA2-B497-B34E04173E8A}"/>
              </a:ext>
            </a:extLst>
          </p:cNvPr>
          <p:cNvSpPr>
            <a:spLocks/>
          </p:cNvSpPr>
          <p:nvPr/>
        </p:nvSpPr>
        <p:spPr bwMode="auto">
          <a:xfrm>
            <a:off x="3376596" y="3347904"/>
            <a:ext cx="3305206" cy="4678101"/>
          </a:xfrm>
          <a:custGeom>
            <a:avLst/>
            <a:gdLst>
              <a:gd name="T0" fmla="*/ 0 w 2251301"/>
              <a:gd name="T1" fmla="*/ 2721 h 3184865"/>
              <a:gd name="T2" fmla="*/ 80962 w 2251301"/>
              <a:gd name="T3" fmla="*/ 788534 h 3184865"/>
              <a:gd name="T4" fmla="*/ 180975 w 2251301"/>
              <a:gd name="T5" fmla="*/ 1593396 h 3184865"/>
              <a:gd name="T6" fmla="*/ 331787 w 2251301"/>
              <a:gd name="T7" fmla="*/ 2396671 h 3184865"/>
              <a:gd name="T8" fmla="*/ 509587 w 2251301"/>
              <a:gd name="T9" fmla="*/ 2893559 h 3184865"/>
              <a:gd name="T10" fmla="*/ 719137 w 2251301"/>
              <a:gd name="T11" fmla="*/ 3122159 h 3184865"/>
              <a:gd name="T12" fmla="*/ 1124630 w 2251301"/>
              <a:gd name="T13" fmla="*/ 3184071 h 3184865"/>
              <a:gd name="T14" fmla="*/ 1538287 w 2251301"/>
              <a:gd name="T15" fmla="*/ 3126921 h 3184865"/>
              <a:gd name="T16" fmla="*/ 1743075 w 2251301"/>
              <a:gd name="T17" fmla="*/ 2898321 h 3184865"/>
              <a:gd name="T18" fmla="*/ 1927754 w 2251301"/>
              <a:gd name="T19" fmla="*/ 2392438 h 3184865"/>
              <a:gd name="T20" fmla="*/ 2071687 w 2251301"/>
              <a:gd name="T21" fmla="*/ 1589314 h 3184865"/>
              <a:gd name="T22" fmla="*/ 2180544 w 2251301"/>
              <a:gd name="T23" fmla="*/ 800100 h 3184865"/>
              <a:gd name="T24" fmla="*/ 2251301 w 2251301"/>
              <a:gd name="T25" fmla="*/ 0 h 31848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251301" h="3184865">
                <a:moveTo>
                  <a:pt x="0" y="2721"/>
                </a:moveTo>
                <a:cubicBezTo>
                  <a:pt x="14288" y="132896"/>
                  <a:pt x="50800" y="523422"/>
                  <a:pt x="80962" y="788534"/>
                </a:cubicBezTo>
                <a:cubicBezTo>
                  <a:pt x="111124" y="1053646"/>
                  <a:pt x="139171" y="1325373"/>
                  <a:pt x="180975" y="1593396"/>
                </a:cubicBezTo>
                <a:cubicBezTo>
                  <a:pt x="222779" y="1861419"/>
                  <a:pt x="277018" y="2179977"/>
                  <a:pt x="331787" y="2396671"/>
                </a:cubicBezTo>
                <a:cubicBezTo>
                  <a:pt x="386556" y="2613365"/>
                  <a:pt x="445029" y="2772644"/>
                  <a:pt x="509587" y="2893559"/>
                </a:cubicBezTo>
                <a:cubicBezTo>
                  <a:pt x="574145" y="3014474"/>
                  <a:pt x="616630" y="3073740"/>
                  <a:pt x="719137" y="3122159"/>
                </a:cubicBezTo>
                <a:cubicBezTo>
                  <a:pt x="821644" y="3170578"/>
                  <a:pt x="988105" y="3183277"/>
                  <a:pt x="1124630" y="3184071"/>
                </a:cubicBezTo>
                <a:cubicBezTo>
                  <a:pt x="1261155" y="3184865"/>
                  <a:pt x="1435213" y="3174546"/>
                  <a:pt x="1538287" y="3126921"/>
                </a:cubicBezTo>
                <a:cubicBezTo>
                  <a:pt x="1641361" y="3079296"/>
                  <a:pt x="1678164" y="3020735"/>
                  <a:pt x="1743075" y="2898321"/>
                </a:cubicBezTo>
                <a:cubicBezTo>
                  <a:pt x="1807986" y="2775907"/>
                  <a:pt x="1872985" y="2610606"/>
                  <a:pt x="1927754" y="2392438"/>
                </a:cubicBezTo>
                <a:cubicBezTo>
                  <a:pt x="1982523" y="2174270"/>
                  <a:pt x="2029555" y="1854704"/>
                  <a:pt x="2071687" y="1589314"/>
                </a:cubicBezTo>
                <a:cubicBezTo>
                  <a:pt x="2113819" y="1323924"/>
                  <a:pt x="2150608" y="1064986"/>
                  <a:pt x="2180544" y="800100"/>
                </a:cubicBezTo>
                <a:cubicBezTo>
                  <a:pt x="2210480" y="535214"/>
                  <a:pt x="2236560" y="166687"/>
                  <a:pt x="2251301" y="0"/>
                </a:cubicBezTo>
              </a:path>
            </a:pathLst>
          </a:custGeom>
          <a:noFill/>
          <a:ln w="190500" cap="flat" cmpd="sng" algn="ctr">
            <a:solidFill>
              <a:srgbClr val="000000"/>
            </a:solidFill>
            <a:prstDash val="solid"/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781117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6340D546-EA60-4FD5-F39B-018667F42CB7}"/>
              </a:ext>
            </a:extLst>
          </p:cNvPr>
          <p:cNvSpPr txBox="1"/>
          <p:nvPr/>
        </p:nvSpPr>
        <p:spPr>
          <a:xfrm>
            <a:off x="457199" y="275331"/>
            <a:ext cx="9144000" cy="2972345"/>
          </a:xfrm>
          <a:prstGeom prst="rect">
            <a:avLst/>
          </a:prstGeom>
          <a:noFill/>
        </p:spPr>
        <p:txBody>
          <a:bodyPr wrap="square" rtlCol="0" anchor="ctr" anchorCtr="1">
            <a:noAutofit/>
          </a:bodyPr>
          <a:lstStyle/>
          <a:p>
            <a:pPr algn="ctr">
              <a:lnSpc>
                <a:spcPts val="10000"/>
              </a:lnSpc>
            </a:pPr>
            <a:r>
              <a:rPr lang="en-US" sz="9600" b="1" dirty="0">
                <a:latin typeface="Century Gothic" panose="020B0502020202020204" pitchFamily="34" charset="0"/>
              </a:rPr>
              <a:t>QUINTIC</a:t>
            </a:r>
          </a:p>
        </p:txBody>
      </p:sp>
      <p:cxnSp>
        <p:nvCxnSpPr>
          <p:cNvPr id="1027" name="AutoShape 3">
            <a:extLst>
              <a:ext uri="{FF2B5EF4-FFF2-40B4-BE49-F238E27FC236}">
                <a16:creationId xmlns:a16="http://schemas.microsoft.com/office/drawing/2014/main" id="{C571A06F-3D62-171D-5630-622D37201E3D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457199" y="8047270"/>
            <a:ext cx="9144000" cy="0"/>
          </a:xfrm>
          <a:prstGeom prst="straightConnector1">
            <a:avLst/>
          </a:prstGeom>
          <a:noFill/>
          <a:ln w="76200" algn="ctr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</p:cxnSp>
      <p:cxnSp>
        <p:nvCxnSpPr>
          <p:cNvPr id="1028" name="AutoShape 4">
            <a:extLst>
              <a:ext uri="{FF2B5EF4-FFF2-40B4-BE49-F238E27FC236}">
                <a16:creationId xmlns:a16="http://schemas.microsoft.com/office/drawing/2014/main" id="{F7F51FF0-409C-4AAF-CAA3-A9425FCD3058}"/>
              </a:ext>
            </a:extLst>
          </p:cNvPr>
          <p:cNvCxnSpPr>
            <a:cxnSpLocks noChangeShapeType="1"/>
          </p:cNvCxnSpPr>
          <p:nvPr/>
        </p:nvCxnSpPr>
        <p:spPr bwMode="auto">
          <a:xfrm flipV="1">
            <a:off x="5029199" y="3475270"/>
            <a:ext cx="0" cy="9144000"/>
          </a:xfrm>
          <a:prstGeom prst="straightConnector1">
            <a:avLst/>
          </a:prstGeom>
          <a:noFill/>
          <a:ln w="76200" algn="ctr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7C19F560-7537-CAA5-F40D-14AD779B913D}"/>
                  </a:ext>
                </a:extLst>
              </p:cNvPr>
              <p:cNvSpPr txBox="1"/>
              <p:nvPr/>
            </p:nvSpPr>
            <p:spPr>
              <a:xfrm>
                <a:off x="870820" y="13272165"/>
                <a:ext cx="8730379" cy="178972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1500" b="0" i="1" smtClean="0">
                          <a:latin typeface="Cambria Math" panose="02040503050406030204" pitchFamily="18" charset="0"/>
                        </a:rPr>
                        <m:t>𝑓</m:t>
                      </m:r>
                      <m:d>
                        <m:dPr>
                          <m:ctrlPr>
                            <a:rPr lang="en-US" sz="115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15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d>
                      <m:r>
                        <a:rPr lang="en-US" sz="11500" b="0" i="1" smtClean="0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sz="115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15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sz="11500" b="0" i="1" smtClean="0">
                              <a:latin typeface="Cambria Math" panose="02040503050406030204" pitchFamily="18" charset="0"/>
                            </a:rPr>
                            <m:t>5</m:t>
                          </m:r>
                        </m:sup>
                      </m:sSup>
                    </m:oMath>
                  </m:oMathPara>
                </a14:m>
                <a:endParaRPr lang="en-US" sz="11500" dirty="0"/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7C19F560-7537-CAA5-F40D-14AD779B913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0820" y="13272165"/>
                <a:ext cx="8730379" cy="1789721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Freeform 2">
            <a:extLst>
              <a:ext uri="{FF2B5EF4-FFF2-40B4-BE49-F238E27FC236}">
                <a16:creationId xmlns:a16="http://schemas.microsoft.com/office/drawing/2014/main" id="{5B8387A0-E333-D852-AE69-8FC136BD249B}"/>
              </a:ext>
            </a:extLst>
          </p:cNvPr>
          <p:cNvSpPr>
            <a:spLocks/>
          </p:cNvSpPr>
          <p:nvPr/>
        </p:nvSpPr>
        <p:spPr bwMode="auto">
          <a:xfrm>
            <a:off x="3292422" y="3380593"/>
            <a:ext cx="3080846" cy="9333354"/>
          </a:xfrm>
          <a:custGeom>
            <a:avLst/>
            <a:gdLst>
              <a:gd name="T0" fmla="*/ 0 w 2099733"/>
              <a:gd name="T1" fmla="*/ 6362700 h 6362700"/>
              <a:gd name="T2" fmla="*/ 59267 w 2099733"/>
              <a:gd name="T3" fmla="*/ 5571067 h 6362700"/>
              <a:gd name="T4" fmla="*/ 139700 w 2099733"/>
              <a:gd name="T5" fmla="*/ 4775200 h 6362700"/>
              <a:gd name="T6" fmla="*/ 258885 w 2099733"/>
              <a:gd name="T7" fmla="*/ 3986498 h 6362700"/>
              <a:gd name="T8" fmla="*/ 410633 w 2099733"/>
              <a:gd name="T9" fmla="*/ 3471334 h 6362700"/>
              <a:gd name="T10" fmla="*/ 630767 w 2099733"/>
              <a:gd name="T11" fmla="*/ 3217334 h 6362700"/>
              <a:gd name="T12" fmla="*/ 1046843 w 2099733"/>
              <a:gd name="T13" fmla="*/ 3183467 h 6362700"/>
              <a:gd name="T14" fmla="*/ 1490133 w 2099733"/>
              <a:gd name="T15" fmla="*/ 3136900 h 6362700"/>
              <a:gd name="T16" fmla="*/ 1697567 w 2099733"/>
              <a:gd name="T17" fmla="*/ 2899834 h 6362700"/>
              <a:gd name="T18" fmla="*/ 1849967 w 2099733"/>
              <a:gd name="T19" fmla="*/ 2391834 h 6362700"/>
              <a:gd name="T20" fmla="*/ 1964267 w 2099733"/>
              <a:gd name="T21" fmla="*/ 1595967 h 6362700"/>
              <a:gd name="T22" fmla="*/ 2040467 w 2099733"/>
              <a:gd name="T23" fmla="*/ 795867 h 6362700"/>
              <a:gd name="T24" fmla="*/ 2099733 w 2099733"/>
              <a:gd name="T25" fmla="*/ 0 h 63627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099733" h="6362700">
                <a:moveTo>
                  <a:pt x="0" y="6362700"/>
                </a:moveTo>
                <a:cubicBezTo>
                  <a:pt x="10583" y="6230761"/>
                  <a:pt x="35984" y="5835650"/>
                  <a:pt x="59267" y="5571067"/>
                </a:cubicBezTo>
                <a:cubicBezTo>
                  <a:pt x="82550" y="5306484"/>
                  <a:pt x="106430" y="5039295"/>
                  <a:pt x="139700" y="4775200"/>
                </a:cubicBezTo>
                <a:cubicBezTo>
                  <a:pt x="172970" y="4511105"/>
                  <a:pt x="213730" y="4203809"/>
                  <a:pt x="258885" y="3986498"/>
                </a:cubicBezTo>
                <a:cubicBezTo>
                  <a:pt x="304040" y="3769187"/>
                  <a:pt x="348653" y="3599528"/>
                  <a:pt x="410633" y="3471334"/>
                </a:cubicBezTo>
                <a:cubicBezTo>
                  <a:pt x="472613" y="3343140"/>
                  <a:pt x="524732" y="3265312"/>
                  <a:pt x="630767" y="3217334"/>
                </a:cubicBezTo>
                <a:cubicBezTo>
                  <a:pt x="736802" y="3169356"/>
                  <a:pt x="903615" y="3196873"/>
                  <a:pt x="1046843" y="3183467"/>
                </a:cubicBezTo>
                <a:cubicBezTo>
                  <a:pt x="1190071" y="3170061"/>
                  <a:pt x="1381679" y="3184172"/>
                  <a:pt x="1490133" y="3136900"/>
                </a:cubicBezTo>
                <a:cubicBezTo>
                  <a:pt x="1598587" y="3089628"/>
                  <a:pt x="1637595" y="3024012"/>
                  <a:pt x="1697567" y="2899834"/>
                </a:cubicBezTo>
                <a:cubicBezTo>
                  <a:pt x="1757539" y="2775656"/>
                  <a:pt x="1805517" y="2609145"/>
                  <a:pt x="1849967" y="2391834"/>
                </a:cubicBezTo>
                <a:cubicBezTo>
                  <a:pt x="1894417" y="2174523"/>
                  <a:pt x="1932517" y="1861961"/>
                  <a:pt x="1964267" y="1595967"/>
                </a:cubicBezTo>
                <a:cubicBezTo>
                  <a:pt x="1996017" y="1329973"/>
                  <a:pt x="2017889" y="1061861"/>
                  <a:pt x="2040467" y="795867"/>
                </a:cubicBezTo>
                <a:cubicBezTo>
                  <a:pt x="2063045" y="529873"/>
                  <a:pt x="2087386" y="165806"/>
                  <a:pt x="2099733" y="0"/>
                </a:cubicBezTo>
              </a:path>
            </a:pathLst>
          </a:custGeom>
          <a:noFill/>
          <a:ln w="190500" cap="flat" cmpd="sng" algn="ctr">
            <a:solidFill>
              <a:srgbClr val="000000"/>
            </a:solidFill>
            <a:prstDash val="solid"/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979767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6340D546-EA60-4FD5-F39B-018667F42CB7}"/>
              </a:ext>
            </a:extLst>
          </p:cNvPr>
          <p:cNvSpPr txBox="1"/>
          <p:nvPr/>
        </p:nvSpPr>
        <p:spPr>
          <a:xfrm>
            <a:off x="457199" y="275331"/>
            <a:ext cx="9144000" cy="2972345"/>
          </a:xfrm>
          <a:prstGeom prst="rect">
            <a:avLst/>
          </a:prstGeom>
          <a:noFill/>
        </p:spPr>
        <p:txBody>
          <a:bodyPr wrap="square" rtlCol="0" anchor="ctr" anchorCtr="1">
            <a:noAutofit/>
          </a:bodyPr>
          <a:lstStyle/>
          <a:p>
            <a:pPr algn="ctr">
              <a:lnSpc>
                <a:spcPts val="10000"/>
              </a:lnSpc>
            </a:pPr>
            <a:r>
              <a:rPr lang="en-US" sz="9600" b="1" dirty="0">
                <a:latin typeface="Century Gothic" panose="020B0502020202020204" pitchFamily="34" charset="0"/>
              </a:rPr>
              <a:t>RATIONAL</a:t>
            </a:r>
            <a:br>
              <a:rPr lang="en-US" sz="9600" b="1" dirty="0">
                <a:latin typeface="Century Gothic" panose="020B0502020202020204" pitchFamily="34" charset="0"/>
              </a:rPr>
            </a:br>
            <a:r>
              <a:rPr lang="en-US" sz="7200" b="1" dirty="0">
                <a:latin typeface="Century Gothic" panose="020B0502020202020204" pitchFamily="34" charset="0"/>
              </a:rPr>
              <a:t>(HYPERBOLA)</a:t>
            </a:r>
          </a:p>
        </p:txBody>
      </p:sp>
      <p:cxnSp>
        <p:nvCxnSpPr>
          <p:cNvPr id="1027" name="AutoShape 3">
            <a:extLst>
              <a:ext uri="{FF2B5EF4-FFF2-40B4-BE49-F238E27FC236}">
                <a16:creationId xmlns:a16="http://schemas.microsoft.com/office/drawing/2014/main" id="{C571A06F-3D62-171D-5630-622D37201E3D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457199" y="8047270"/>
            <a:ext cx="9144000" cy="0"/>
          </a:xfrm>
          <a:prstGeom prst="straightConnector1">
            <a:avLst/>
          </a:prstGeom>
          <a:noFill/>
          <a:ln w="76200" algn="ctr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</p:cxnSp>
      <p:cxnSp>
        <p:nvCxnSpPr>
          <p:cNvPr id="1028" name="AutoShape 4">
            <a:extLst>
              <a:ext uri="{FF2B5EF4-FFF2-40B4-BE49-F238E27FC236}">
                <a16:creationId xmlns:a16="http://schemas.microsoft.com/office/drawing/2014/main" id="{F7F51FF0-409C-4AAF-CAA3-A9425FCD3058}"/>
              </a:ext>
            </a:extLst>
          </p:cNvPr>
          <p:cNvCxnSpPr>
            <a:cxnSpLocks noChangeShapeType="1"/>
          </p:cNvCxnSpPr>
          <p:nvPr/>
        </p:nvCxnSpPr>
        <p:spPr bwMode="auto">
          <a:xfrm flipV="1">
            <a:off x="5029199" y="3475270"/>
            <a:ext cx="0" cy="9144000"/>
          </a:xfrm>
          <a:prstGeom prst="straightConnector1">
            <a:avLst/>
          </a:prstGeom>
          <a:noFill/>
          <a:ln w="76200" algn="ctr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7C19F560-7537-CAA5-F40D-14AD779B913D}"/>
                  </a:ext>
                </a:extLst>
              </p:cNvPr>
              <p:cNvSpPr txBox="1"/>
              <p:nvPr/>
            </p:nvSpPr>
            <p:spPr>
              <a:xfrm>
                <a:off x="457199" y="13462566"/>
                <a:ext cx="8730379" cy="96180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0" tIns="0" rIns="0" bIns="0" rtlCol="0">
                <a:spAutoFit/>
              </a:bodyPr>
              <a:lstStyle/>
              <a:p>
                <a:pPr>
                  <a:lnSpc>
                    <a:spcPts val="75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1500" b="0" i="1" smtClean="0">
                          <a:latin typeface="Cambria Math" panose="02040503050406030204" pitchFamily="18" charset="0"/>
                        </a:rPr>
                        <m:t>𝑓</m:t>
                      </m:r>
                      <m:d>
                        <m:dPr>
                          <m:ctrlPr>
                            <a:rPr lang="en-US" sz="115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15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d>
                      <m:r>
                        <a:rPr lang="en-US" sz="115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15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15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sz="115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den>
                      </m:f>
                    </m:oMath>
                  </m:oMathPara>
                </a14:m>
                <a:endParaRPr lang="en-US" sz="11500" dirty="0"/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7C19F560-7537-CAA5-F40D-14AD779B913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199" y="13462566"/>
                <a:ext cx="8730379" cy="961802"/>
              </a:xfrm>
              <a:prstGeom prst="rect">
                <a:avLst/>
              </a:prstGeom>
              <a:blipFill>
                <a:blip r:embed="rId2"/>
                <a:stretch>
                  <a:fillRect t="-186709" b="-97468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" name="Group 2">
            <a:extLst>
              <a:ext uri="{FF2B5EF4-FFF2-40B4-BE49-F238E27FC236}">
                <a16:creationId xmlns:a16="http://schemas.microsoft.com/office/drawing/2014/main" id="{018F8453-1E22-6FB8-F780-1B04FFC2628D}"/>
              </a:ext>
            </a:extLst>
          </p:cNvPr>
          <p:cNvGrpSpPr>
            <a:grpSpLocks/>
          </p:cNvGrpSpPr>
          <p:nvPr/>
        </p:nvGrpSpPr>
        <p:grpSpPr bwMode="auto">
          <a:xfrm>
            <a:off x="457199" y="3484691"/>
            <a:ext cx="9136856" cy="9134579"/>
            <a:chOff x="107008203" y="107000040"/>
            <a:chExt cx="6372635" cy="6371953"/>
          </a:xfrm>
        </p:grpSpPr>
        <p:sp>
          <p:nvSpPr>
            <p:cNvPr id="4" name="Freeform 3">
              <a:extLst>
                <a:ext uri="{FF2B5EF4-FFF2-40B4-BE49-F238E27FC236}">
                  <a16:creationId xmlns:a16="http://schemas.microsoft.com/office/drawing/2014/main" id="{0583B166-C64A-DD6E-BF98-0F13C4C2C0E1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390940" y="107000040"/>
              <a:ext cx="2989898" cy="2985135"/>
            </a:xfrm>
            <a:custGeom>
              <a:avLst/>
              <a:gdLst>
                <a:gd name="T0" fmla="*/ 2989898 w 2989898"/>
                <a:gd name="T1" fmla="*/ 2985135 h 2985135"/>
                <a:gd name="T2" fmla="*/ 2186940 w 2989898"/>
                <a:gd name="T3" fmla="*/ 2918460 h 2985135"/>
                <a:gd name="T4" fmla="*/ 1394460 w 2989898"/>
                <a:gd name="T5" fmla="*/ 2788920 h 2985135"/>
                <a:gd name="T6" fmla="*/ 967740 w 2989898"/>
                <a:gd name="T7" fmla="*/ 2644140 h 2985135"/>
                <a:gd name="T8" fmla="*/ 586740 w 2989898"/>
                <a:gd name="T9" fmla="*/ 2377440 h 2985135"/>
                <a:gd name="T10" fmla="*/ 351473 w 2989898"/>
                <a:gd name="T11" fmla="*/ 2032635 h 2985135"/>
                <a:gd name="T12" fmla="*/ 199073 w 2989898"/>
                <a:gd name="T13" fmla="*/ 1599248 h 2985135"/>
                <a:gd name="T14" fmla="*/ 65723 w 2989898"/>
                <a:gd name="T15" fmla="*/ 794385 h 2985135"/>
                <a:gd name="T16" fmla="*/ 0 w 2989898"/>
                <a:gd name="T17" fmla="*/ 0 h 2985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89898" h="2985135">
                  <a:moveTo>
                    <a:pt x="2989898" y="2985135"/>
                  </a:moveTo>
                  <a:cubicBezTo>
                    <a:pt x="2856072" y="2973229"/>
                    <a:pt x="2452846" y="2951162"/>
                    <a:pt x="2186940" y="2918460"/>
                  </a:cubicBezTo>
                  <a:cubicBezTo>
                    <a:pt x="1921034" y="2885758"/>
                    <a:pt x="1597660" y="2834640"/>
                    <a:pt x="1394460" y="2788920"/>
                  </a:cubicBezTo>
                  <a:cubicBezTo>
                    <a:pt x="1191260" y="2743200"/>
                    <a:pt x="1102360" y="2712720"/>
                    <a:pt x="967740" y="2644140"/>
                  </a:cubicBezTo>
                  <a:cubicBezTo>
                    <a:pt x="833120" y="2575560"/>
                    <a:pt x="689451" y="2479357"/>
                    <a:pt x="586740" y="2377440"/>
                  </a:cubicBezTo>
                  <a:cubicBezTo>
                    <a:pt x="484029" y="2275523"/>
                    <a:pt x="416084" y="2162334"/>
                    <a:pt x="351473" y="2032635"/>
                  </a:cubicBezTo>
                  <a:cubicBezTo>
                    <a:pt x="286862" y="1902936"/>
                    <a:pt x="246698" y="1805623"/>
                    <a:pt x="199073" y="1599248"/>
                  </a:cubicBezTo>
                  <a:cubicBezTo>
                    <a:pt x="151448" y="1392873"/>
                    <a:pt x="98902" y="1060926"/>
                    <a:pt x="65723" y="794385"/>
                  </a:cubicBezTo>
                  <a:cubicBezTo>
                    <a:pt x="32544" y="527844"/>
                    <a:pt x="13692" y="165497"/>
                    <a:pt x="0" y="0"/>
                  </a:cubicBezTo>
                </a:path>
              </a:pathLst>
            </a:custGeom>
            <a:noFill/>
            <a:ln w="190500" cap="flat" cmpd="sng" algn="ctr">
              <a:solidFill>
                <a:srgbClr val="000000"/>
              </a:solidFill>
              <a:prstDash val="solid"/>
              <a:round/>
              <a:headEnd type="triangl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" name="Freeform 4">
              <a:extLst>
                <a:ext uri="{FF2B5EF4-FFF2-40B4-BE49-F238E27FC236}">
                  <a16:creationId xmlns:a16="http://schemas.microsoft.com/office/drawing/2014/main" id="{936424BC-E920-2738-1D89-7CC378D80AFC}"/>
                </a:ext>
              </a:extLst>
            </p:cNvPr>
            <p:cNvSpPr>
              <a:spLocks/>
            </p:cNvSpPr>
            <p:nvPr/>
          </p:nvSpPr>
          <p:spPr bwMode="auto">
            <a:xfrm rot="10800000">
              <a:off x="107008203" y="110386858"/>
              <a:ext cx="2989898" cy="2985135"/>
            </a:xfrm>
            <a:custGeom>
              <a:avLst/>
              <a:gdLst>
                <a:gd name="T0" fmla="*/ 2989898 w 2989898"/>
                <a:gd name="T1" fmla="*/ 2985135 h 2985135"/>
                <a:gd name="T2" fmla="*/ 2186940 w 2989898"/>
                <a:gd name="T3" fmla="*/ 2918460 h 2985135"/>
                <a:gd name="T4" fmla="*/ 1394460 w 2989898"/>
                <a:gd name="T5" fmla="*/ 2788920 h 2985135"/>
                <a:gd name="T6" fmla="*/ 967740 w 2989898"/>
                <a:gd name="T7" fmla="*/ 2644140 h 2985135"/>
                <a:gd name="T8" fmla="*/ 586740 w 2989898"/>
                <a:gd name="T9" fmla="*/ 2377440 h 2985135"/>
                <a:gd name="T10" fmla="*/ 351473 w 2989898"/>
                <a:gd name="T11" fmla="*/ 2032635 h 2985135"/>
                <a:gd name="T12" fmla="*/ 199073 w 2989898"/>
                <a:gd name="T13" fmla="*/ 1599248 h 2985135"/>
                <a:gd name="T14" fmla="*/ 65723 w 2989898"/>
                <a:gd name="T15" fmla="*/ 794385 h 2985135"/>
                <a:gd name="T16" fmla="*/ 0 w 2989898"/>
                <a:gd name="T17" fmla="*/ 0 h 2985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89898" h="2985135">
                  <a:moveTo>
                    <a:pt x="2989898" y="2985135"/>
                  </a:moveTo>
                  <a:cubicBezTo>
                    <a:pt x="2856072" y="2973229"/>
                    <a:pt x="2452846" y="2951162"/>
                    <a:pt x="2186940" y="2918460"/>
                  </a:cubicBezTo>
                  <a:cubicBezTo>
                    <a:pt x="1921034" y="2885758"/>
                    <a:pt x="1597660" y="2834640"/>
                    <a:pt x="1394460" y="2788920"/>
                  </a:cubicBezTo>
                  <a:cubicBezTo>
                    <a:pt x="1191260" y="2743200"/>
                    <a:pt x="1102360" y="2712720"/>
                    <a:pt x="967740" y="2644140"/>
                  </a:cubicBezTo>
                  <a:cubicBezTo>
                    <a:pt x="833120" y="2575560"/>
                    <a:pt x="689451" y="2479357"/>
                    <a:pt x="586740" y="2377440"/>
                  </a:cubicBezTo>
                  <a:cubicBezTo>
                    <a:pt x="484029" y="2275523"/>
                    <a:pt x="416084" y="2162334"/>
                    <a:pt x="351473" y="2032635"/>
                  </a:cubicBezTo>
                  <a:cubicBezTo>
                    <a:pt x="286862" y="1902936"/>
                    <a:pt x="246698" y="1805623"/>
                    <a:pt x="199073" y="1599248"/>
                  </a:cubicBezTo>
                  <a:cubicBezTo>
                    <a:pt x="151448" y="1392873"/>
                    <a:pt x="98902" y="1060926"/>
                    <a:pt x="65723" y="794385"/>
                  </a:cubicBezTo>
                  <a:cubicBezTo>
                    <a:pt x="32544" y="527844"/>
                    <a:pt x="13692" y="165497"/>
                    <a:pt x="0" y="0"/>
                  </a:cubicBezTo>
                </a:path>
              </a:pathLst>
            </a:custGeom>
            <a:noFill/>
            <a:ln w="190500" cap="flat" cmpd="sng" algn="ctr">
              <a:solidFill>
                <a:srgbClr val="000000"/>
              </a:solidFill>
              <a:prstDash val="solid"/>
              <a:round/>
              <a:headEnd type="triangl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5719619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6340D546-EA60-4FD5-F39B-018667F42CB7}"/>
              </a:ext>
            </a:extLst>
          </p:cNvPr>
          <p:cNvSpPr txBox="1"/>
          <p:nvPr/>
        </p:nvSpPr>
        <p:spPr>
          <a:xfrm>
            <a:off x="457199" y="275331"/>
            <a:ext cx="9144000" cy="2972345"/>
          </a:xfrm>
          <a:prstGeom prst="rect">
            <a:avLst/>
          </a:prstGeom>
          <a:noFill/>
        </p:spPr>
        <p:txBody>
          <a:bodyPr wrap="square" rtlCol="0" anchor="ctr" anchorCtr="1">
            <a:noAutofit/>
          </a:bodyPr>
          <a:lstStyle/>
          <a:p>
            <a:pPr algn="ctr">
              <a:lnSpc>
                <a:spcPts val="10000"/>
              </a:lnSpc>
            </a:pPr>
            <a:r>
              <a:rPr lang="en-US" sz="9600" b="1" dirty="0">
                <a:latin typeface="Century Gothic" panose="020B0502020202020204" pitchFamily="34" charset="0"/>
              </a:rPr>
              <a:t>RATIONAL</a:t>
            </a:r>
            <a:br>
              <a:rPr lang="en-US" sz="11500" b="1" dirty="0">
                <a:latin typeface="Century Gothic" panose="020B0502020202020204" pitchFamily="34" charset="0"/>
              </a:rPr>
            </a:br>
            <a:r>
              <a:rPr lang="en-US" sz="7200" b="1" dirty="0">
                <a:latin typeface="Century Gothic" panose="020B0502020202020204" pitchFamily="34" charset="0"/>
              </a:rPr>
              <a:t>(TRUNCUS)</a:t>
            </a:r>
            <a:endParaRPr lang="en-US" sz="8000" b="1" dirty="0">
              <a:latin typeface="Century Gothic" panose="020B0502020202020204" pitchFamily="34" charset="0"/>
            </a:endParaRPr>
          </a:p>
        </p:txBody>
      </p:sp>
      <p:cxnSp>
        <p:nvCxnSpPr>
          <p:cNvPr id="1027" name="AutoShape 3">
            <a:extLst>
              <a:ext uri="{FF2B5EF4-FFF2-40B4-BE49-F238E27FC236}">
                <a16:creationId xmlns:a16="http://schemas.microsoft.com/office/drawing/2014/main" id="{C571A06F-3D62-171D-5630-622D37201E3D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457199" y="8047270"/>
            <a:ext cx="9144000" cy="0"/>
          </a:xfrm>
          <a:prstGeom prst="straightConnector1">
            <a:avLst/>
          </a:prstGeom>
          <a:noFill/>
          <a:ln w="76200" algn="ctr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</p:cxnSp>
      <p:cxnSp>
        <p:nvCxnSpPr>
          <p:cNvPr id="1028" name="AutoShape 4">
            <a:extLst>
              <a:ext uri="{FF2B5EF4-FFF2-40B4-BE49-F238E27FC236}">
                <a16:creationId xmlns:a16="http://schemas.microsoft.com/office/drawing/2014/main" id="{F7F51FF0-409C-4AAF-CAA3-A9425FCD3058}"/>
              </a:ext>
            </a:extLst>
          </p:cNvPr>
          <p:cNvCxnSpPr>
            <a:cxnSpLocks noChangeShapeType="1"/>
          </p:cNvCxnSpPr>
          <p:nvPr/>
        </p:nvCxnSpPr>
        <p:spPr bwMode="auto">
          <a:xfrm flipV="1">
            <a:off x="5029199" y="3475270"/>
            <a:ext cx="0" cy="9144000"/>
          </a:xfrm>
          <a:prstGeom prst="straightConnector1">
            <a:avLst/>
          </a:prstGeom>
          <a:noFill/>
          <a:ln w="76200" algn="ctr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7C19F560-7537-CAA5-F40D-14AD779B913D}"/>
                  </a:ext>
                </a:extLst>
              </p:cNvPr>
              <p:cNvSpPr txBox="1"/>
              <p:nvPr/>
            </p:nvSpPr>
            <p:spPr>
              <a:xfrm>
                <a:off x="457199" y="13462566"/>
                <a:ext cx="8730379" cy="96180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0" tIns="0" rIns="0" bIns="0" rtlCol="0">
                <a:spAutoFit/>
              </a:bodyPr>
              <a:lstStyle/>
              <a:p>
                <a:pPr>
                  <a:lnSpc>
                    <a:spcPts val="75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1500" b="0" i="1" smtClean="0">
                          <a:latin typeface="Cambria Math" panose="02040503050406030204" pitchFamily="18" charset="0"/>
                        </a:rPr>
                        <m:t>𝑓</m:t>
                      </m:r>
                      <m:d>
                        <m:dPr>
                          <m:ctrlPr>
                            <a:rPr lang="en-US" sz="115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15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d>
                      <m:r>
                        <a:rPr lang="en-US" sz="115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15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15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p>
                            <m:sSupPr>
                              <m:ctrlPr>
                                <a:rPr lang="en-US" sz="115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1500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sz="115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 sz="11500" dirty="0"/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7C19F560-7537-CAA5-F40D-14AD779B913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199" y="13462566"/>
                <a:ext cx="8730379" cy="961802"/>
              </a:xfrm>
              <a:prstGeom prst="rect">
                <a:avLst/>
              </a:prstGeom>
              <a:blipFill>
                <a:blip r:embed="rId2"/>
                <a:stretch>
                  <a:fillRect t="-186709" b="-97468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Freeform 2">
            <a:extLst>
              <a:ext uri="{FF2B5EF4-FFF2-40B4-BE49-F238E27FC236}">
                <a16:creationId xmlns:a16="http://schemas.microsoft.com/office/drawing/2014/main" id="{9A1727F5-B6EC-A342-83C5-E034485A3ABD}"/>
              </a:ext>
            </a:extLst>
          </p:cNvPr>
          <p:cNvSpPr>
            <a:spLocks noChangeAspect="1"/>
          </p:cNvSpPr>
          <p:nvPr/>
        </p:nvSpPr>
        <p:spPr bwMode="auto">
          <a:xfrm>
            <a:off x="5872151" y="3666655"/>
            <a:ext cx="3729048" cy="4189608"/>
          </a:xfrm>
          <a:custGeom>
            <a:avLst/>
            <a:gdLst>
              <a:gd name="T0" fmla="*/ 2788920 w 2788920"/>
              <a:gd name="T1" fmla="*/ 3134360 h 3134360"/>
              <a:gd name="T2" fmla="*/ 1991360 w 2788920"/>
              <a:gd name="T3" fmla="*/ 3093720 h 3134360"/>
              <a:gd name="T4" fmla="*/ 1203960 w 2788920"/>
              <a:gd name="T5" fmla="*/ 2981960 h 3134360"/>
              <a:gd name="T6" fmla="*/ 716280 w 2788920"/>
              <a:gd name="T7" fmla="*/ 2778760 h 3134360"/>
              <a:gd name="T8" fmla="*/ 406400 w 2788920"/>
              <a:gd name="T9" fmla="*/ 2402840 h 3134360"/>
              <a:gd name="T10" fmla="*/ 264160 w 2788920"/>
              <a:gd name="T11" fmla="*/ 2006600 h 3134360"/>
              <a:gd name="T12" fmla="*/ 167640 w 2788920"/>
              <a:gd name="T13" fmla="*/ 1595120 h 3134360"/>
              <a:gd name="T14" fmla="*/ 66040 w 2788920"/>
              <a:gd name="T15" fmla="*/ 802640 h 3134360"/>
              <a:gd name="T16" fmla="*/ 0 w 2788920"/>
              <a:gd name="T17" fmla="*/ 0 h 31343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788920" h="3134360">
                <a:moveTo>
                  <a:pt x="2788920" y="3134360"/>
                </a:moveTo>
                <a:cubicBezTo>
                  <a:pt x="2655147" y="3127587"/>
                  <a:pt x="2255520" y="3119120"/>
                  <a:pt x="1991360" y="3093720"/>
                </a:cubicBezTo>
                <a:cubicBezTo>
                  <a:pt x="1727200" y="3068320"/>
                  <a:pt x="1416473" y="3034453"/>
                  <a:pt x="1203960" y="2981960"/>
                </a:cubicBezTo>
                <a:cubicBezTo>
                  <a:pt x="991447" y="2929467"/>
                  <a:pt x="849207" y="2875280"/>
                  <a:pt x="716280" y="2778760"/>
                </a:cubicBezTo>
                <a:cubicBezTo>
                  <a:pt x="583353" y="2682240"/>
                  <a:pt x="481753" y="2531533"/>
                  <a:pt x="406400" y="2402840"/>
                </a:cubicBezTo>
                <a:cubicBezTo>
                  <a:pt x="331047" y="2274147"/>
                  <a:pt x="303953" y="2141220"/>
                  <a:pt x="264160" y="2006600"/>
                </a:cubicBezTo>
                <a:cubicBezTo>
                  <a:pt x="224367" y="1871980"/>
                  <a:pt x="200660" y="1795780"/>
                  <a:pt x="167640" y="1595120"/>
                </a:cubicBezTo>
                <a:cubicBezTo>
                  <a:pt x="134620" y="1394460"/>
                  <a:pt x="93980" y="1068493"/>
                  <a:pt x="66040" y="802640"/>
                </a:cubicBezTo>
                <a:cubicBezTo>
                  <a:pt x="38100" y="536787"/>
                  <a:pt x="13758" y="167217"/>
                  <a:pt x="0" y="0"/>
                </a:cubicBezTo>
              </a:path>
            </a:pathLst>
          </a:custGeom>
          <a:noFill/>
          <a:ln w="190500" cap="flat" cmpd="sng" algn="ctr">
            <a:solidFill>
              <a:srgbClr val="000000"/>
            </a:solidFill>
            <a:prstDash val="solid"/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Freeform 3">
            <a:extLst>
              <a:ext uri="{FF2B5EF4-FFF2-40B4-BE49-F238E27FC236}">
                <a16:creationId xmlns:a16="http://schemas.microsoft.com/office/drawing/2014/main" id="{A5017335-8D44-CB3D-7912-1FC0A460331E}"/>
              </a:ext>
            </a:extLst>
          </p:cNvPr>
          <p:cNvSpPr>
            <a:spLocks noChangeAspect="1"/>
          </p:cNvSpPr>
          <p:nvPr/>
        </p:nvSpPr>
        <p:spPr bwMode="auto">
          <a:xfrm flipH="1">
            <a:off x="457199" y="3666655"/>
            <a:ext cx="3729049" cy="4189608"/>
          </a:xfrm>
          <a:custGeom>
            <a:avLst/>
            <a:gdLst>
              <a:gd name="T0" fmla="*/ 2788920 w 2788920"/>
              <a:gd name="T1" fmla="*/ 3134360 h 3134360"/>
              <a:gd name="T2" fmla="*/ 1991360 w 2788920"/>
              <a:gd name="T3" fmla="*/ 3093720 h 3134360"/>
              <a:gd name="T4" fmla="*/ 1203960 w 2788920"/>
              <a:gd name="T5" fmla="*/ 2981960 h 3134360"/>
              <a:gd name="T6" fmla="*/ 716280 w 2788920"/>
              <a:gd name="T7" fmla="*/ 2778760 h 3134360"/>
              <a:gd name="T8" fmla="*/ 406400 w 2788920"/>
              <a:gd name="T9" fmla="*/ 2402840 h 3134360"/>
              <a:gd name="T10" fmla="*/ 264160 w 2788920"/>
              <a:gd name="T11" fmla="*/ 2006600 h 3134360"/>
              <a:gd name="T12" fmla="*/ 167640 w 2788920"/>
              <a:gd name="T13" fmla="*/ 1595120 h 3134360"/>
              <a:gd name="T14" fmla="*/ 66040 w 2788920"/>
              <a:gd name="T15" fmla="*/ 802640 h 3134360"/>
              <a:gd name="T16" fmla="*/ 0 w 2788920"/>
              <a:gd name="T17" fmla="*/ 0 h 31343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788920" h="3134360">
                <a:moveTo>
                  <a:pt x="2788920" y="3134360"/>
                </a:moveTo>
                <a:cubicBezTo>
                  <a:pt x="2655147" y="3127587"/>
                  <a:pt x="2255520" y="3119120"/>
                  <a:pt x="1991360" y="3093720"/>
                </a:cubicBezTo>
                <a:cubicBezTo>
                  <a:pt x="1727200" y="3068320"/>
                  <a:pt x="1416473" y="3034453"/>
                  <a:pt x="1203960" y="2981960"/>
                </a:cubicBezTo>
                <a:cubicBezTo>
                  <a:pt x="991447" y="2929467"/>
                  <a:pt x="849207" y="2875280"/>
                  <a:pt x="716280" y="2778760"/>
                </a:cubicBezTo>
                <a:cubicBezTo>
                  <a:pt x="583353" y="2682240"/>
                  <a:pt x="481753" y="2531533"/>
                  <a:pt x="406400" y="2402840"/>
                </a:cubicBezTo>
                <a:cubicBezTo>
                  <a:pt x="331047" y="2274147"/>
                  <a:pt x="303953" y="2141220"/>
                  <a:pt x="264160" y="2006600"/>
                </a:cubicBezTo>
                <a:cubicBezTo>
                  <a:pt x="224367" y="1871980"/>
                  <a:pt x="200660" y="1795780"/>
                  <a:pt x="167640" y="1595120"/>
                </a:cubicBezTo>
                <a:cubicBezTo>
                  <a:pt x="134620" y="1394460"/>
                  <a:pt x="93980" y="1068493"/>
                  <a:pt x="66040" y="802640"/>
                </a:cubicBezTo>
                <a:cubicBezTo>
                  <a:pt x="38100" y="536787"/>
                  <a:pt x="13758" y="167217"/>
                  <a:pt x="0" y="0"/>
                </a:cubicBezTo>
              </a:path>
            </a:pathLst>
          </a:custGeom>
          <a:noFill/>
          <a:ln w="190500" cap="flat" cmpd="sng" algn="ctr">
            <a:solidFill>
              <a:srgbClr val="000000"/>
            </a:solidFill>
            <a:prstDash val="solid"/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331646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745</TotalTime>
  <Words>82</Words>
  <Application>Microsoft Office PowerPoint</Application>
  <PresentationFormat>Custom</PresentationFormat>
  <Paragraphs>26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9" baseType="lpstr">
      <vt:lpstr>Arial</vt:lpstr>
      <vt:lpstr>Calibri</vt:lpstr>
      <vt:lpstr>Calibri Light</vt:lpstr>
      <vt:lpstr>Cambria Math</vt:lpstr>
      <vt:lpstr>Century Gothic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Sarah Carter</dc:creator>
  <cp:lastModifiedBy>Sarah Carter</cp:lastModifiedBy>
  <cp:revision>3</cp:revision>
  <dcterms:created xsi:type="dcterms:W3CDTF">2023-08-03T03:29:48Z</dcterms:created>
  <dcterms:modified xsi:type="dcterms:W3CDTF">2024-01-06T03:32:55Z</dcterms:modified>
</cp:coreProperties>
</file>