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DBC4F0-6472-42E2-8889-76ABEF8DC0E2}" v="77" dt="2024-10-01T13:43:23.3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70" d="100"/>
          <a:sy n="70" d="100"/>
        </p:scale>
        <p:origin x="18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E9DBC4F0-6472-42E2-8889-76ABEF8DC0E2}"/>
    <pc:docChg chg="custSel modSld">
      <pc:chgData name="Sarah Carter" userId="4b4e2a7e9c42e1b2" providerId="LiveId" clId="{E9DBC4F0-6472-42E2-8889-76ABEF8DC0E2}" dt="2024-10-01T15:06:42.619" v="180" actId="1076"/>
      <pc:docMkLst>
        <pc:docMk/>
      </pc:docMkLst>
      <pc:sldChg chg="addSp delSp modSp mod">
        <pc:chgData name="Sarah Carter" userId="4b4e2a7e9c42e1b2" providerId="LiveId" clId="{E9DBC4F0-6472-42E2-8889-76ABEF8DC0E2}" dt="2024-10-01T15:06:42.619" v="180" actId="1076"/>
        <pc:sldMkLst>
          <pc:docMk/>
          <pc:sldMk cId="226264781" sldId="256"/>
        </pc:sldMkLst>
        <pc:spChg chg="mod ord">
          <ac:chgData name="Sarah Carter" userId="4b4e2a7e9c42e1b2" providerId="LiveId" clId="{E9DBC4F0-6472-42E2-8889-76ABEF8DC0E2}" dt="2024-10-01T15:06:42.619" v="180" actId="1076"/>
          <ac:spMkLst>
            <pc:docMk/>
            <pc:sldMk cId="226264781" sldId="256"/>
            <ac:spMk id="4" creationId="{083B1ADC-2741-B348-28CE-B924B9E4B339}"/>
          </ac:spMkLst>
        </pc:spChg>
        <pc:spChg chg="del mod">
          <ac:chgData name="Sarah Carter" userId="4b4e2a7e9c42e1b2" providerId="LiveId" clId="{E9DBC4F0-6472-42E2-8889-76ABEF8DC0E2}" dt="2024-10-01T13:43:14.651" v="125" actId="478"/>
          <ac:spMkLst>
            <pc:docMk/>
            <pc:sldMk cId="226264781" sldId="256"/>
            <ac:spMk id="7" creationId="{8832FC41-189E-FF3B-6BAD-F8245069A5F5}"/>
          </ac:spMkLst>
        </pc:spChg>
        <pc:spChg chg="mod">
          <ac:chgData name="Sarah Carter" userId="4b4e2a7e9c42e1b2" providerId="LiveId" clId="{E9DBC4F0-6472-42E2-8889-76ABEF8DC0E2}" dt="2024-10-01T13:43:23.376" v="126" actId="164"/>
          <ac:spMkLst>
            <pc:docMk/>
            <pc:sldMk cId="226264781" sldId="256"/>
            <ac:spMk id="8" creationId="{085E34E2-A88A-DB43-8149-786E18F8AD42}"/>
          </ac:spMkLst>
        </pc:spChg>
        <pc:grpChg chg="add mod">
          <ac:chgData name="Sarah Carter" userId="4b4e2a7e9c42e1b2" providerId="LiveId" clId="{E9DBC4F0-6472-42E2-8889-76ABEF8DC0E2}" dt="2024-10-01T13:43:27.008" v="127" actId="1076"/>
          <ac:grpSpMkLst>
            <pc:docMk/>
            <pc:sldMk cId="226264781" sldId="256"/>
            <ac:grpSpMk id="9" creationId="{540667D4-BEB0-AEE5-8083-9DD461D1651C}"/>
          </ac:grpSpMkLst>
        </pc:grpChg>
        <pc:graphicFrameChg chg="add mod modGraphic">
          <ac:chgData name="Sarah Carter" userId="4b4e2a7e9c42e1b2" providerId="LiveId" clId="{E9DBC4F0-6472-42E2-8889-76ABEF8DC0E2}" dt="2024-10-01T15:06:32.396" v="177" actId="12788"/>
          <ac:graphicFrameMkLst>
            <pc:docMk/>
            <pc:sldMk cId="226264781" sldId="256"/>
            <ac:graphicFrameMk id="3" creationId="{D4D52145-4F82-23BF-CF21-AA3EAC3F8D59}"/>
          </ac:graphicFrameMkLst>
        </pc:graphicFrameChg>
        <pc:graphicFrameChg chg="add mod">
          <ac:chgData name="Sarah Carter" userId="4b4e2a7e9c42e1b2" providerId="LiveId" clId="{E9DBC4F0-6472-42E2-8889-76ABEF8DC0E2}" dt="2024-10-01T13:30:30.771" v="47"/>
          <ac:graphicFrameMkLst>
            <pc:docMk/>
            <pc:sldMk cId="226264781" sldId="256"/>
            <ac:graphicFrameMk id="5" creationId="{F95FBF7C-C852-6909-C6F7-A175FBD60D33}"/>
          </ac:graphicFrameMkLst>
        </pc:graphicFrameChg>
        <pc:picChg chg="add del mod">
          <ac:chgData name="Sarah Carter" userId="4b4e2a7e9c42e1b2" providerId="LiveId" clId="{E9DBC4F0-6472-42E2-8889-76ABEF8DC0E2}" dt="2024-10-01T13:42:38.699" v="118" actId="478"/>
          <ac:picMkLst>
            <pc:docMk/>
            <pc:sldMk cId="226264781" sldId="256"/>
            <ac:picMk id="2" creationId="{B2166A90-2F62-45BE-800C-09832B609EE5}"/>
          </ac:picMkLst>
        </pc:picChg>
        <pc:picChg chg="mod">
          <ac:chgData name="Sarah Carter" userId="4b4e2a7e9c42e1b2" providerId="LiveId" clId="{E9DBC4F0-6472-42E2-8889-76ABEF8DC0E2}" dt="2024-10-01T13:43:23.376" v="126" actId="164"/>
          <ac:picMkLst>
            <pc:docMk/>
            <pc:sldMk cId="226264781" sldId="256"/>
            <ac:picMk id="10" creationId="{670B73FB-D46D-A4EB-C4B0-65F47C6DF35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5370C-B082-4D61-BA2B-7750997ECE6A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30463" y="1143000"/>
            <a:ext cx="1997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638D3-CF0F-4118-B177-54B520F98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43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1pPr>
    <a:lvl2pPr marL="61447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2pPr>
    <a:lvl3pPr marL="122895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3pPr>
    <a:lvl4pPr marL="184343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4pPr>
    <a:lvl5pPr marL="245790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5pPr>
    <a:lvl6pPr marL="307238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6pPr>
    <a:lvl7pPr marL="3686861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7pPr>
    <a:lvl8pPr marL="4301338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8pPr>
    <a:lvl9pPr marL="491581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30463" y="1143000"/>
            <a:ext cx="19970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1638D3-CF0F-4118-B177-54B520F982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44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56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953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827617"/>
            <a:ext cx="2168843" cy="131734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827617"/>
            <a:ext cx="6380798" cy="131734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7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841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102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73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827620"/>
            <a:ext cx="8675370" cy="30046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3810636"/>
            <a:ext cx="4255174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5678170"/>
            <a:ext cx="4255174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3810636"/>
            <a:ext cx="4276130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5678170"/>
            <a:ext cx="4276130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62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979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356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2238167"/>
            <a:ext cx="5092065" cy="11046883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1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639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2D7A92-D7AF-4840-B71D-3C00DF08733A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694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40667D4-BEB0-AEE5-8083-9DD461D1651C}"/>
              </a:ext>
            </a:extLst>
          </p:cNvPr>
          <p:cNvGrpSpPr/>
          <p:nvPr/>
        </p:nvGrpSpPr>
        <p:grpSpPr>
          <a:xfrm>
            <a:off x="500062" y="14941801"/>
            <a:ext cx="9058275" cy="308554"/>
            <a:chOff x="385177" y="14619599"/>
            <a:chExt cx="9058275" cy="30855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85E34E2-A88A-DB43-8149-786E18F8AD42}"/>
                </a:ext>
              </a:extLst>
            </p:cNvPr>
            <p:cNvSpPr txBox="1"/>
            <p:nvPr/>
          </p:nvSpPr>
          <p:spPr>
            <a:xfrm>
              <a:off x="385177" y="14651154"/>
              <a:ext cx="90582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Puzzle Formatted by Sarah Carter | @mathequalslove | mathequalslove.net </a:t>
              </a:r>
            </a:p>
          </p:txBody>
        </p:sp>
        <p:pic>
          <p:nvPicPr>
            <p:cNvPr id="10" name="Picture 9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670B73FB-D46D-A4EB-C4B0-65F47C6DF3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9580" y="14619599"/>
              <a:ext cx="2341978" cy="308554"/>
            </a:xfrm>
            <a:prstGeom prst="rect">
              <a:avLst/>
            </a:prstGeom>
          </p:spPr>
        </p:pic>
      </p:grp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4D52145-4F82-23BF-CF21-AA3EAC3F8D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079644"/>
              </p:ext>
            </p:extLst>
          </p:nvPr>
        </p:nvGraphicFramePr>
        <p:xfrm>
          <a:off x="1371600" y="1063497"/>
          <a:ext cx="7315200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405403316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5505150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135995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80736831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16466764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48286502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95442051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149535106"/>
                    </a:ext>
                  </a:extLst>
                </a:gridCol>
              </a:tblGrid>
              <a:tr h="914400"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7378409"/>
                  </a:ext>
                </a:extLst>
              </a:tr>
              <a:tr h="914400">
                <a:tc row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3353707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6633256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348509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4202481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4163107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0069888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9098575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920627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687308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9457833"/>
                  </a:ext>
                </a:extLst>
              </a:tr>
              <a:tr h="914400">
                <a:tc row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5807136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4336031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045355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937074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83B1ADC-2741-B348-28CE-B924B9E4B339}"/>
              </a:ext>
            </a:extLst>
          </p:cNvPr>
          <p:cNvSpPr txBox="1"/>
          <p:nvPr/>
        </p:nvSpPr>
        <p:spPr>
          <a:xfrm>
            <a:off x="0" y="143188"/>
            <a:ext cx="5029200" cy="166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4000" b="1" dirty="0">
                <a:latin typeface="Century Gothic" panose="020B0502020202020204" pitchFamily="34" charset="0"/>
              </a:rPr>
              <a:t>PENTOMINOES</a:t>
            </a:r>
          </a:p>
          <a:p>
            <a:pPr algn="ctr">
              <a:lnSpc>
                <a:spcPts val="6000"/>
              </a:lnSpc>
            </a:pPr>
            <a:r>
              <a:rPr lang="en-US" sz="8000" b="1" dirty="0">
                <a:latin typeface="Century Gothic" panose="020B0502020202020204" pitchFamily="34" charset="0"/>
              </a:rPr>
              <a:t>PARROT </a:t>
            </a:r>
          </a:p>
        </p:txBody>
      </p:sp>
    </p:spTree>
    <p:extLst>
      <p:ext uri="{BB962C8B-B14F-4D97-AF65-F5344CB8AC3E}">
        <p14:creationId xmlns:p14="http://schemas.microsoft.com/office/powerpoint/2010/main" val="226264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</TotalTime>
  <Words>15</Words>
  <Application>Microsoft Office PowerPoint</Application>
  <PresentationFormat>Custom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2024-09-12T14:28:19Z</dcterms:created>
  <dcterms:modified xsi:type="dcterms:W3CDTF">2024-10-01T15:06:50Z</dcterms:modified>
</cp:coreProperties>
</file>