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D1F7B5-5DC8-4B49-8A93-232442EC5093}" v="5" dt="2024-10-01T18:09:06.8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120" d="100"/>
          <a:sy n="120" d="100"/>
        </p:scale>
        <p:origin x="1104" y="-9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8D1F7B5-5DC8-4B49-8A93-232442EC5093}"/>
    <pc:docChg chg="undo custSel modSld">
      <pc:chgData name="Sarah Carter" userId="4b4e2a7e9c42e1b2" providerId="LiveId" clId="{08D1F7B5-5DC8-4B49-8A93-232442EC5093}" dt="2024-10-01T18:11:00.239" v="72" actId="207"/>
      <pc:docMkLst>
        <pc:docMk/>
      </pc:docMkLst>
      <pc:sldChg chg="addSp delSp modSp mod">
        <pc:chgData name="Sarah Carter" userId="4b4e2a7e9c42e1b2" providerId="LiveId" clId="{08D1F7B5-5DC8-4B49-8A93-232442EC5093}" dt="2024-10-01T18:11:00.239" v="72" actId="207"/>
        <pc:sldMkLst>
          <pc:docMk/>
          <pc:sldMk cId="1955780997" sldId="256"/>
        </pc:sldMkLst>
        <pc:graphicFrameChg chg="add mod modGraphic">
          <ac:chgData name="Sarah Carter" userId="4b4e2a7e9c42e1b2" providerId="LiveId" clId="{08D1F7B5-5DC8-4B49-8A93-232442EC5093}" dt="2024-10-01T18:09:49.126" v="65" actId="207"/>
          <ac:graphicFrameMkLst>
            <pc:docMk/>
            <pc:sldMk cId="1955780997" sldId="256"/>
            <ac:graphicFrameMk id="2" creationId="{8630E034-1C56-2C2C-B7B5-0706791733B6}"/>
          </ac:graphicFrameMkLst>
        </pc:graphicFrameChg>
        <pc:graphicFrameChg chg="add mod modGraphic">
          <ac:chgData name="Sarah Carter" userId="4b4e2a7e9c42e1b2" providerId="LiveId" clId="{08D1F7B5-5DC8-4B49-8A93-232442EC5093}" dt="2024-10-01T18:10:04.478" v="67" actId="207"/>
          <ac:graphicFrameMkLst>
            <pc:docMk/>
            <pc:sldMk cId="1955780997" sldId="256"/>
            <ac:graphicFrameMk id="3" creationId="{A838D8AA-8385-BF93-2A26-35D6B21B4500}"/>
          </ac:graphicFrameMkLst>
        </pc:graphicFrameChg>
        <pc:graphicFrameChg chg="add mod modGraphic">
          <ac:chgData name="Sarah Carter" userId="4b4e2a7e9c42e1b2" providerId="LiveId" clId="{08D1F7B5-5DC8-4B49-8A93-232442EC5093}" dt="2024-10-01T18:10:48.252" v="70" actId="207"/>
          <ac:graphicFrameMkLst>
            <pc:docMk/>
            <pc:sldMk cId="1955780997" sldId="256"/>
            <ac:graphicFrameMk id="4" creationId="{F9668A6F-5DF5-916B-4E30-EE64621C5A2C}"/>
          </ac:graphicFrameMkLst>
        </pc:graphicFrameChg>
        <pc:graphicFrameChg chg="add mod modGraphic">
          <ac:chgData name="Sarah Carter" userId="4b4e2a7e9c42e1b2" providerId="LiveId" clId="{08D1F7B5-5DC8-4B49-8A93-232442EC5093}" dt="2024-10-01T18:11:00.239" v="72" actId="207"/>
          <ac:graphicFrameMkLst>
            <pc:docMk/>
            <pc:sldMk cId="1955780997" sldId="256"/>
            <ac:graphicFrameMk id="5" creationId="{5179A348-1EF3-76F3-434B-EF33C592E9C9}"/>
          </ac:graphicFrameMkLst>
        </pc:graphicFrameChg>
        <pc:graphicFrameChg chg="mod modGraphic">
          <ac:chgData name="Sarah Carter" userId="4b4e2a7e9c42e1b2" providerId="LiveId" clId="{08D1F7B5-5DC8-4B49-8A93-232442EC5093}" dt="2024-10-01T18:06:20.199" v="34" actId="20577"/>
          <ac:graphicFrameMkLst>
            <pc:docMk/>
            <pc:sldMk cId="1955780997" sldId="256"/>
            <ac:graphicFrameMk id="6" creationId="{F540E6EB-1C56-AB4D-C0FD-171AAB3881B9}"/>
          </ac:graphicFrameMkLst>
        </pc:graphicFrameChg>
        <pc:graphicFrameChg chg="del">
          <ac:chgData name="Sarah Carter" userId="4b4e2a7e9c42e1b2" providerId="LiveId" clId="{08D1F7B5-5DC8-4B49-8A93-232442EC5093}" dt="2024-10-01T18:06:23.660" v="35" actId="478"/>
          <ac:graphicFrameMkLst>
            <pc:docMk/>
            <pc:sldMk cId="1955780997" sldId="256"/>
            <ac:graphicFrameMk id="7" creationId="{2FA5D9EA-A40E-B0AC-DB13-56FB8A5CA3B0}"/>
          </ac:graphicFrameMkLst>
        </pc:graphicFrameChg>
        <pc:graphicFrameChg chg="del">
          <ac:chgData name="Sarah Carter" userId="4b4e2a7e9c42e1b2" providerId="LiveId" clId="{08D1F7B5-5DC8-4B49-8A93-232442EC5093}" dt="2024-10-01T18:06:24.937" v="36" actId="478"/>
          <ac:graphicFrameMkLst>
            <pc:docMk/>
            <pc:sldMk cId="1955780997" sldId="256"/>
            <ac:graphicFrameMk id="8" creationId="{DA20E060-2494-C195-AE95-F0BDE108E2CE}"/>
          </ac:graphicFrameMkLst>
        </pc:graphicFrameChg>
        <pc:graphicFrameChg chg="del">
          <ac:chgData name="Sarah Carter" userId="4b4e2a7e9c42e1b2" providerId="LiveId" clId="{08D1F7B5-5DC8-4B49-8A93-232442EC5093}" dt="2024-10-01T18:06:26.536" v="37" actId="478"/>
          <ac:graphicFrameMkLst>
            <pc:docMk/>
            <pc:sldMk cId="1955780997" sldId="256"/>
            <ac:graphicFrameMk id="9" creationId="{91388996-1555-1E91-3C80-57F0E71101F7}"/>
          </ac:graphicFrameMkLst>
        </pc:graphicFrameChg>
        <pc:graphicFrameChg chg="del">
          <ac:chgData name="Sarah Carter" userId="4b4e2a7e9c42e1b2" providerId="LiveId" clId="{08D1F7B5-5DC8-4B49-8A93-232442EC5093}" dt="2024-10-01T18:06:27.955" v="38" actId="478"/>
          <ac:graphicFrameMkLst>
            <pc:docMk/>
            <pc:sldMk cId="1955780997" sldId="256"/>
            <ac:graphicFrameMk id="10" creationId="{70FA1D20-9CB9-79AD-D48E-720C5DAF084F}"/>
          </ac:graphicFrameMkLst>
        </pc:graphicFrameChg>
      </pc:sldChg>
      <pc:sldChg chg="addSp delSp modSp mod">
        <pc:chgData name="Sarah Carter" userId="4b4e2a7e9c42e1b2" providerId="LiveId" clId="{08D1F7B5-5DC8-4B49-8A93-232442EC5093}" dt="2024-10-01T18:09:06.867" v="64"/>
        <pc:sldMkLst>
          <pc:docMk/>
          <pc:sldMk cId="3752153703" sldId="257"/>
        </pc:sldMkLst>
        <pc:graphicFrameChg chg="add mod">
          <ac:chgData name="Sarah Carter" userId="4b4e2a7e9c42e1b2" providerId="LiveId" clId="{08D1F7B5-5DC8-4B49-8A93-232442EC5093}" dt="2024-10-01T18:09:06.867" v="64"/>
          <ac:graphicFrameMkLst>
            <pc:docMk/>
            <pc:sldMk cId="3752153703" sldId="257"/>
            <ac:graphicFrameMk id="2" creationId="{A739DC60-553B-9398-594C-3277F367317E}"/>
          </ac:graphicFrameMkLst>
        </pc:graphicFrameChg>
        <pc:graphicFrameChg chg="add mod">
          <ac:chgData name="Sarah Carter" userId="4b4e2a7e9c42e1b2" providerId="LiveId" clId="{08D1F7B5-5DC8-4B49-8A93-232442EC5093}" dt="2024-10-01T18:09:06.867" v="64"/>
          <ac:graphicFrameMkLst>
            <pc:docMk/>
            <pc:sldMk cId="3752153703" sldId="257"/>
            <ac:graphicFrameMk id="3" creationId="{153C0431-81F1-BD17-D4DA-BD1232DC5385}"/>
          </ac:graphicFrameMkLst>
        </pc:graphicFrameChg>
        <pc:graphicFrameChg chg="add mod">
          <ac:chgData name="Sarah Carter" userId="4b4e2a7e9c42e1b2" providerId="LiveId" clId="{08D1F7B5-5DC8-4B49-8A93-232442EC5093}" dt="2024-10-01T18:09:06.867" v="64"/>
          <ac:graphicFrameMkLst>
            <pc:docMk/>
            <pc:sldMk cId="3752153703" sldId="257"/>
            <ac:graphicFrameMk id="4" creationId="{9AAEADEA-235F-EBCA-F581-BEEAF9152CDB}"/>
          </ac:graphicFrameMkLst>
        </pc:graphicFrameChg>
        <pc:graphicFrameChg chg="add mod">
          <ac:chgData name="Sarah Carter" userId="4b4e2a7e9c42e1b2" providerId="LiveId" clId="{08D1F7B5-5DC8-4B49-8A93-232442EC5093}" dt="2024-10-01T18:09:06.867" v="64"/>
          <ac:graphicFrameMkLst>
            <pc:docMk/>
            <pc:sldMk cId="3752153703" sldId="257"/>
            <ac:graphicFrameMk id="5" creationId="{9F5D4E7A-9CC1-B6F1-2664-191DCDE8CAF0}"/>
          </ac:graphicFrameMkLst>
        </pc:graphicFrameChg>
        <pc:graphicFrameChg chg="mod modGraphic">
          <ac:chgData name="Sarah Carter" userId="4b4e2a7e9c42e1b2" providerId="LiveId" clId="{08D1F7B5-5DC8-4B49-8A93-232442EC5093}" dt="2024-10-01T18:06:50.119" v="46" actId="12789"/>
          <ac:graphicFrameMkLst>
            <pc:docMk/>
            <pc:sldMk cId="3752153703" sldId="257"/>
            <ac:graphicFrameMk id="6" creationId="{F540E6EB-1C56-AB4D-C0FD-171AAB3881B9}"/>
          </ac:graphicFrameMkLst>
        </pc:graphicFrameChg>
        <pc:graphicFrameChg chg="del">
          <ac:chgData name="Sarah Carter" userId="4b4e2a7e9c42e1b2" providerId="LiveId" clId="{08D1F7B5-5DC8-4B49-8A93-232442EC5093}" dt="2024-10-01T18:06:35.139" v="39" actId="478"/>
          <ac:graphicFrameMkLst>
            <pc:docMk/>
            <pc:sldMk cId="3752153703" sldId="257"/>
            <ac:graphicFrameMk id="7" creationId="{2FA5D9EA-A40E-B0AC-DB13-56FB8A5CA3B0}"/>
          </ac:graphicFrameMkLst>
        </pc:graphicFrameChg>
        <pc:graphicFrameChg chg="del">
          <ac:chgData name="Sarah Carter" userId="4b4e2a7e9c42e1b2" providerId="LiveId" clId="{08D1F7B5-5DC8-4B49-8A93-232442EC5093}" dt="2024-10-01T18:06:36.171" v="40" actId="478"/>
          <ac:graphicFrameMkLst>
            <pc:docMk/>
            <pc:sldMk cId="3752153703" sldId="257"/>
            <ac:graphicFrameMk id="8" creationId="{DA20E060-2494-C195-AE95-F0BDE108E2CE}"/>
          </ac:graphicFrameMkLst>
        </pc:graphicFrameChg>
        <pc:graphicFrameChg chg="del">
          <ac:chgData name="Sarah Carter" userId="4b4e2a7e9c42e1b2" providerId="LiveId" clId="{08D1F7B5-5DC8-4B49-8A93-232442EC5093}" dt="2024-10-01T18:06:38.112" v="42" actId="478"/>
          <ac:graphicFrameMkLst>
            <pc:docMk/>
            <pc:sldMk cId="3752153703" sldId="257"/>
            <ac:graphicFrameMk id="9" creationId="{91388996-1555-1E91-3C80-57F0E71101F7}"/>
          </ac:graphicFrameMkLst>
        </pc:graphicFrameChg>
        <pc:graphicFrameChg chg="del">
          <ac:chgData name="Sarah Carter" userId="4b4e2a7e9c42e1b2" providerId="LiveId" clId="{08D1F7B5-5DC8-4B49-8A93-232442EC5093}" dt="2024-10-01T18:06:37.078" v="41" actId="478"/>
          <ac:graphicFrameMkLst>
            <pc:docMk/>
            <pc:sldMk cId="3752153703" sldId="257"/>
            <ac:graphicFrameMk id="10" creationId="{70FA1D20-9CB9-79AD-D48E-720C5DAF084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50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35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7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3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02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7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44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8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6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9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4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8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514623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PARROT 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PARROT 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PARROT 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PARROT 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630E034-1C56-2C2C-B7B5-0706791733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597437"/>
              </p:ext>
            </p:extLst>
          </p:nvPr>
        </p:nvGraphicFramePr>
        <p:xfrm>
          <a:off x="1385887" y="1400175"/>
          <a:ext cx="1767840" cy="3314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">
                  <a:extLst>
                    <a:ext uri="{9D8B030D-6E8A-4147-A177-3AD203B41FA5}">
                      <a16:colId xmlns:a16="http://schemas.microsoft.com/office/drawing/2014/main" val="4054033163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755051507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71359953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3807368314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164667642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3482865021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295442051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149535106"/>
                    </a:ext>
                  </a:extLst>
                </a:gridCol>
              </a:tblGrid>
              <a:tr h="220980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7378409"/>
                  </a:ext>
                </a:extLst>
              </a:tr>
              <a:tr h="220980"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353707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663325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348509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420248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163107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0069888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9098575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9206274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873080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9457833"/>
                  </a:ext>
                </a:extLst>
              </a:tr>
              <a:tr h="220980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580713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433603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045355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370741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838D8AA-8385-BF93-2A26-35D6B21B45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122660"/>
              </p:ext>
            </p:extLst>
          </p:nvPr>
        </p:nvGraphicFramePr>
        <p:xfrm>
          <a:off x="4795837" y="1400175"/>
          <a:ext cx="1767840" cy="3314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">
                  <a:extLst>
                    <a:ext uri="{9D8B030D-6E8A-4147-A177-3AD203B41FA5}">
                      <a16:colId xmlns:a16="http://schemas.microsoft.com/office/drawing/2014/main" val="4054033163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755051507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71359953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3807368314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164667642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3482865021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295442051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149535106"/>
                    </a:ext>
                  </a:extLst>
                </a:gridCol>
              </a:tblGrid>
              <a:tr h="220980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7378409"/>
                  </a:ext>
                </a:extLst>
              </a:tr>
              <a:tr h="220980"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353707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663325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348509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420248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163107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0069888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9098575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9206274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873080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9457833"/>
                  </a:ext>
                </a:extLst>
              </a:tr>
              <a:tr h="220980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580713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433603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045355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370741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9668A6F-5DF5-916B-4E30-EE64621C5A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966808"/>
              </p:ext>
            </p:extLst>
          </p:nvPr>
        </p:nvGraphicFramePr>
        <p:xfrm>
          <a:off x="1385887" y="6015038"/>
          <a:ext cx="1767840" cy="3314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">
                  <a:extLst>
                    <a:ext uri="{9D8B030D-6E8A-4147-A177-3AD203B41FA5}">
                      <a16:colId xmlns:a16="http://schemas.microsoft.com/office/drawing/2014/main" val="4054033163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755051507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71359953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3807368314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164667642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3482865021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295442051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149535106"/>
                    </a:ext>
                  </a:extLst>
                </a:gridCol>
              </a:tblGrid>
              <a:tr h="220980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7378409"/>
                  </a:ext>
                </a:extLst>
              </a:tr>
              <a:tr h="220980"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353707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663325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348509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420248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163107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0069888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9098575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9206274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873080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9457833"/>
                  </a:ext>
                </a:extLst>
              </a:tr>
              <a:tr h="220980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580713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433603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045355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37074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79A348-1EF3-76F3-434B-EF33C592E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433672"/>
              </p:ext>
            </p:extLst>
          </p:nvPr>
        </p:nvGraphicFramePr>
        <p:xfrm>
          <a:off x="4795837" y="6015038"/>
          <a:ext cx="1767840" cy="3314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">
                  <a:extLst>
                    <a:ext uri="{9D8B030D-6E8A-4147-A177-3AD203B41FA5}">
                      <a16:colId xmlns:a16="http://schemas.microsoft.com/office/drawing/2014/main" val="4054033163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755051507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71359953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3807368314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164667642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3482865021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295442051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149535106"/>
                    </a:ext>
                  </a:extLst>
                </a:gridCol>
              </a:tblGrid>
              <a:tr h="220980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7378409"/>
                  </a:ext>
                </a:extLst>
              </a:tr>
              <a:tr h="220980"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353707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663325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348509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420248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163107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0069888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9098575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9206274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873080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9457833"/>
                  </a:ext>
                </a:extLst>
              </a:tr>
              <a:tr h="220980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580713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433603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045355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370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486416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739DC60-553B-9398-594C-3277F36731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742695"/>
              </p:ext>
            </p:extLst>
          </p:nvPr>
        </p:nvGraphicFramePr>
        <p:xfrm>
          <a:off x="1385887" y="1400175"/>
          <a:ext cx="1767840" cy="3314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">
                  <a:extLst>
                    <a:ext uri="{9D8B030D-6E8A-4147-A177-3AD203B41FA5}">
                      <a16:colId xmlns:a16="http://schemas.microsoft.com/office/drawing/2014/main" val="4054033163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755051507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71359953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3807368314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164667642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3482865021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295442051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149535106"/>
                    </a:ext>
                  </a:extLst>
                </a:gridCol>
              </a:tblGrid>
              <a:tr h="220980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7378409"/>
                  </a:ext>
                </a:extLst>
              </a:tr>
              <a:tr h="220980"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353707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663325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348509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420248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163107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0069888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9098575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9206274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873080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9457833"/>
                  </a:ext>
                </a:extLst>
              </a:tr>
              <a:tr h="220980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580713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433603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045355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370741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53C0431-81F1-BD17-D4DA-BD1232DC53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013275"/>
              </p:ext>
            </p:extLst>
          </p:nvPr>
        </p:nvGraphicFramePr>
        <p:xfrm>
          <a:off x="4795837" y="1400175"/>
          <a:ext cx="1767840" cy="3314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">
                  <a:extLst>
                    <a:ext uri="{9D8B030D-6E8A-4147-A177-3AD203B41FA5}">
                      <a16:colId xmlns:a16="http://schemas.microsoft.com/office/drawing/2014/main" val="4054033163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755051507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71359953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3807368314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164667642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3482865021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295442051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149535106"/>
                    </a:ext>
                  </a:extLst>
                </a:gridCol>
              </a:tblGrid>
              <a:tr h="220980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7378409"/>
                  </a:ext>
                </a:extLst>
              </a:tr>
              <a:tr h="220980"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353707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663325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348509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420248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163107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0069888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9098575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9206274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873080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9457833"/>
                  </a:ext>
                </a:extLst>
              </a:tr>
              <a:tr h="220980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580713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433603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045355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370741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AAEADEA-235F-EBCA-F581-BEEAF9152C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83336"/>
              </p:ext>
            </p:extLst>
          </p:nvPr>
        </p:nvGraphicFramePr>
        <p:xfrm>
          <a:off x="1385887" y="6015038"/>
          <a:ext cx="1767840" cy="3314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">
                  <a:extLst>
                    <a:ext uri="{9D8B030D-6E8A-4147-A177-3AD203B41FA5}">
                      <a16:colId xmlns:a16="http://schemas.microsoft.com/office/drawing/2014/main" val="4054033163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755051507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71359953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3807368314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164667642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3482865021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295442051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149535106"/>
                    </a:ext>
                  </a:extLst>
                </a:gridCol>
              </a:tblGrid>
              <a:tr h="220980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7378409"/>
                  </a:ext>
                </a:extLst>
              </a:tr>
              <a:tr h="220980"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353707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663325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348509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420248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163107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0069888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9098575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9206274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873080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9457833"/>
                  </a:ext>
                </a:extLst>
              </a:tr>
              <a:tr h="220980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580713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433603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045355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37074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F5D4E7A-9CC1-B6F1-2664-191DCDE8CA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764313"/>
              </p:ext>
            </p:extLst>
          </p:nvPr>
        </p:nvGraphicFramePr>
        <p:xfrm>
          <a:off x="4795837" y="6015038"/>
          <a:ext cx="1767840" cy="3314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">
                  <a:extLst>
                    <a:ext uri="{9D8B030D-6E8A-4147-A177-3AD203B41FA5}">
                      <a16:colId xmlns:a16="http://schemas.microsoft.com/office/drawing/2014/main" val="4054033163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755051507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71359953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3807368314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164667642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3482865021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295442051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val="1149535106"/>
                    </a:ext>
                  </a:extLst>
                </a:gridCol>
              </a:tblGrid>
              <a:tr h="220980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7378409"/>
                  </a:ext>
                </a:extLst>
              </a:tr>
              <a:tr h="220980"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353707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663325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348509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420248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163107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0069888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9098575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9206274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873080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9457833"/>
                  </a:ext>
                </a:extLst>
              </a:tr>
              <a:tr h="220980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580713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433603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4709" marR="84709" marT="42354" marB="4235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045355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098" marR="22098" marT="11049" marB="11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370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24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2024-09-12T15:46:18Z</dcterms:created>
  <dcterms:modified xsi:type="dcterms:W3CDTF">2024-10-01T18:11:06Z</dcterms:modified>
</cp:coreProperties>
</file>