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FF2D7D0-845B-4042-A86D-EC42888620C9}"/>
    <pc:docChg chg="delSld">
      <pc:chgData name="Sarah Carter" userId="4b4e2a7e9c42e1b2" providerId="LiveId" clId="{EFF2D7D0-845B-4042-A86D-EC42888620C9}" dt="2025-06-01T22:33:43.247" v="0" actId="2696"/>
      <pc:docMkLst>
        <pc:docMk/>
      </pc:docMkLst>
      <pc:sldChg chg="del">
        <pc:chgData name="Sarah Carter" userId="4b4e2a7e9c42e1b2" providerId="LiveId" clId="{EFF2D7D0-845B-4042-A86D-EC42888620C9}" dt="2025-06-01T22:33:43.247" v="0" actId="2696"/>
        <pc:sldMkLst>
          <pc:docMk/>
          <pc:sldMk cId="2390229910" sldId="269"/>
        </pc:sldMkLst>
      </pc:sldChg>
      <pc:sldChg chg="del">
        <pc:chgData name="Sarah Carter" userId="4b4e2a7e9c42e1b2" providerId="LiveId" clId="{EFF2D7D0-845B-4042-A86D-EC42888620C9}" dt="2025-06-01T22:33:43.247" v="0" actId="2696"/>
        <pc:sldMkLst>
          <pc:docMk/>
          <pc:sldMk cId="3535980219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04A6A-4F06-A052-991D-455E5FB9D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880A06-397E-7513-9E90-1E245660F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4B5D3-14AC-FA95-8DA0-AB63D0C56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DB9B7-51B4-F20E-20E3-3B5D02F4A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0F895-847F-38D6-ACCA-A01C7F56A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7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DE1A-262D-66A5-D993-7AC98BA2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2F883-B7B3-491A-DDF7-1CC13F40F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70726-F9FE-293C-8D53-711D07AC1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2E491-E6CD-F559-CAFC-3F9ED7BB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C7B59-609D-FBBF-DE65-1BB24EA3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0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1C8EE-6176-06A0-E6C1-0AF2AD264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B8F5D-17C0-F395-E696-0B869453F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0AD0B-C9B5-B37F-117D-BAF20E3D3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F832B-8DF2-84E1-5735-7B2EA82F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B5DB3-1F11-8826-052C-100C1BE2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8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5A89-4378-9EFB-3DD0-F31CE7DC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59F77-4326-AF88-0928-EF018E174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6E7A0-1BF4-8182-F1BE-F47ACD64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3E884-BE13-C804-BE67-D6F7B2485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EA468-BD2F-FCCA-9A2E-664A9A51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86235-F027-4D5A-88B6-4550CCBE8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18177-D2DC-B361-5807-888D8CFD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2813F-48E1-4A38-EF2E-FFA9468B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0F48-963E-D9DF-FD7D-21C0091F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B0665-03CE-77D7-4B2B-7F2395984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4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0008-0B28-2EF3-F9D8-9E1C3C0D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A4DB8-884D-007C-401F-DEEF4DB0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28EDC-4E08-13EB-82F4-29A2567D4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1F8D6-D4A7-F500-DE8D-64640B39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D238A-31D1-7E7B-DF73-FB7D1A78B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9F982-640C-13C6-707F-389A79E3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DC11-D37E-B6F9-7464-3F5ED2DA5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124E5-73E9-FF0A-D20D-52F5E42AC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AEBE8-79EE-74A1-4A9F-162C9CA951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DD9674-86BD-38E4-07F8-7B23DD68F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E8D088-DB4B-6A16-9F14-40AEE410F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6C7C1-77CC-96CE-3A39-169E64C0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14AEE-B82F-06CB-BD12-5678A800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78CB8-3A39-A69D-1902-29D1AB6C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A399-16C9-E59C-BA71-FDEFC2F7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18C82-574D-3B2C-A1F7-00E9AAB8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708C2-2192-C172-3B54-DC8871F9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C38DE-6265-E204-54E9-46AF867B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3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CFC86-64DE-6C5A-11EA-AF05E2B7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CF45E4-F391-DED7-A5AD-F82C25CB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C1DE0-A301-7C5C-6212-7480F9B1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3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FE68-A12E-3995-14A6-4EF21A138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FFCE9-325F-7DF9-311E-AD01FF7DE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DB73-9E71-B112-BA50-C139138E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CC04B-4D1B-0746-A103-2BFD6C83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B8481-36CC-83EF-FD86-E47301B2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A7BD0-C877-2715-A988-38D90D53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0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3025-7FE7-2EA8-32F9-13124597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329C4E-D7DF-2D13-F7A1-BBA3DA6EBA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DF38FA-9859-4AEC-3833-940F19AF3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3D242-891E-BAA8-53A7-0F6A312B8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A92E1-69B1-D188-30BB-CC8CC783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3D7B8-F757-5B57-6C92-7E360E674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2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E630E-7CB7-8C0B-95B0-EC133D6E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9F876-3500-8351-1342-D326FA2AA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652CE-9DB7-E93B-5D09-81F8933F8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941A-6590-3172-8F08-C58E7E07B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906D3-3908-782E-601C-D0FFADA89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7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PENCIL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“PENCIL”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BD5BBCF-831F-8C4A-F071-4F1DB39518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870F76B2-3AF6-A0BE-7C82-CDFFEEECEA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741DC8F-6FA6-311E-6021-2F6DC738028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052E5F36-31F9-0ACD-42A2-6FC5F5BDAB6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289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PENCIL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“PENCIL”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CFC9329-7D9A-9C11-CA41-CC189ED508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033" y="2093770"/>
            <a:ext cx="626033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6196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2025-06-01T22:28:34Z</dcterms:created>
  <dcterms:modified xsi:type="dcterms:W3CDTF">2025-06-01T22:33:46Z</dcterms:modified>
</cp:coreProperties>
</file>