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33778B-9995-4797-9CFD-2628CB7243E8}" v="1" dt="2025-03-04T19:00:11.5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06" y="10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45875D9-1224-4DB7-B746-33067D11574A}"/>
    <pc:docChg chg="undo custSel addSld delSld modSld">
      <pc:chgData name="Sarah Carter" userId="4b4e2a7e9c42e1b2" providerId="LiveId" clId="{145875D9-1224-4DB7-B746-33067D11574A}" dt="2024-12-16T20:26:00.599" v="1402"/>
      <pc:docMkLst>
        <pc:docMk/>
      </pc:docMkLst>
      <pc:sldChg chg="modSp del mod">
        <pc:chgData name="Sarah Carter" userId="4b4e2a7e9c42e1b2" providerId="LiveId" clId="{145875D9-1224-4DB7-B746-33067D11574A}" dt="2024-12-16T20:20:39.225" v="754" actId="2696"/>
        <pc:sldMkLst>
          <pc:docMk/>
          <pc:sldMk cId="312718383" sldId="258"/>
        </pc:sldMkLst>
      </pc:sldChg>
      <pc:sldChg chg="addSp delSp modSp add mod">
        <pc:chgData name="Sarah Carter" userId="4b4e2a7e9c42e1b2" providerId="LiveId" clId="{145875D9-1224-4DB7-B746-33067D11574A}" dt="2024-12-16T20:26:00.552" v="1320"/>
        <pc:sldMkLst>
          <pc:docMk/>
          <pc:sldMk cId="1670548759" sldId="259"/>
        </pc:sldMkLst>
        <pc:spChg chg="add mod topLvl">
          <ac:chgData name="Sarah Carter" userId="4b4e2a7e9c42e1b2" providerId="LiveId" clId="{145875D9-1224-4DB7-B746-33067D11574A}" dt="2024-12-16T20:20:54.475" v="770" actId="948"/>
          <ac:spMkLst>
            <pc:docMk/>
            <pc:sldMk cId="1670548759" sldId="259"/>
            <ac:spMk id="4" creationId="{B6DC985A-C271-53B9-B990-E848BE5866A9}"/>
          </ac:spMkLst>
        </pc:spChg>
        <pc:spChg chg="add mod">
          <ac:chgData name="Sarah Carter" userId="4b4e2a7e9c42e1b2" providerId="LiveId" clId="{145875D9-1224-4DB7-B746-33067D11574A}" dt="2024-12-16T20:20:14.153" v="493"/>
          <ac:spMkLst>
            <pc:docMk/>
            <pc:sldMk cId="1670548759" sldId="259"/>
            <ac:spMk id="6" creationId="{43675B33-D9FA-B7A3-3231-8FDECF68C116}"/>
          </ac:spMkLst>
        </pc:spChg>
        <pc:spChg chg="add mod">
          <ac:chgData name="Sarah Carter" userId="4b4e2a7e9c42e1b2" providerId="LiveId" clId="{145875D9-1224-4DB7-B746-33067D11574A}" dt="2024-12-16T20:20:19.674" v="573"/>
          <ac:spMkLst>
            <pc:docMk/>
            <pc:sldMk cId="1670548759" sldId="259"/>
            <ac:spMk id="7" creationId="{C3D45583-CB25-2B71-140E-E9FE4347F77B}"/>
          </ac:spMkLst>
        </pc:spChg>
        <pc:spChg chg="add mod ord">
          <ac:chgData name="Sarah Carter" userId="4b4e2a7e9c42e1b2" providerId="LiveId" clId="{145875D9-1224-4DB7-B746-33067D11574A}" dt="2024-12-16T20:26:00.552" v="1320"/>
          <ac:spMkLst>
            <pc:docMk/>
            <pc:sldMk cId="1670548759" sldId="259"/>
            <ac:spMk id="10" creationId="{CE66C84B-90ED-3574-34C4-859AF46AD32B}"/>
          </ac:spMkLst>
        </pc:spChg>
        <pc:picChg chg="add mod topLvl">
          <ac:chgData name="Sarah Carter" userId="4b4e2a7e9c42e1b2" providerId="LiveId" clId="{145875D9-1224-4DB7-B746-33067D11574A}" dt="2024-12-16T20:22:44.983" v="1184"/>
          <ac:picMkLst>
            <pc:docMk/>
            <pc:sldMk cId="1670548759" sldId="259"/>
            <ac:picMk id="3" creationId="{6810FE3B-CBC6-B80E-D73D-8845771F70BA}"/>
          </ac:picMkLst>
        </pc:picChg>
        <pc:picChg chg="add mod">
          <ac:chgData name="Sarah Carter" userId="4b4e2a7e9c42e1b2" providerId="LiveId" clId="{145875D9-1224-4DB7-B746-33067D11574A}" dt="2024-12-16T20:20:33.361" v="678"/>
          <ac:picMkLst>
            <pc:docMk/>
            <pc:sldMk cId="1670548759" sldId="259"/>
            <ac:picMk id="9" creationId="{B721C26C-7C73-D26B-A59F-87F9D864BA93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2280261327" sldId="259"/>
        </pc:sldMkLst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59957162" sldId="260"/>
        </pc:sldMkLst>
      </pc:sldChg>
      <pc:sldChg chg="addSp delSp modSp add mod">
        <pc:chgData name="Sarah Carter" userId="4b4e2a7e9c42e1b2" providerId="LiveId" clId="{145875D9-1224-4DB7-B746-33067D11574A}" dt="2024-12-16T20:25:53.381" v="1311" actId="1076"/>
        <pc:sldMkLst>
          <pc:docMk/>
          <pc:sldMk cId="2233067038" sldId="260"/>
        </pc:sldMkLst>
        <pc:spChg chg="add mod topLvl">
          <ac:chgData name="Sarah Carter" userId="4b4e2a7e9c42e1b2" providerId="LiveId" clId="{145875D9-1224-4DB7-B746-33067D11574A}" dt="2024-12-16T20:20:54.486" v="785" actId="948"/>
          <ac:spMkLst>
            <pc:docMk/>
            <pc:sldMk cId="2233067038" sldId="260"/>
            <ac:spMk id="4" creationId="{5EB9D2D9-F91D-D9EF-D159-244BD477D209}"/>
          </ac:spMkLst>
        </pc:spChg>
        <pc:spChg chg="add mod">
          <ac:chgData name="Sarah Carter" userId="4b4e2a7e9c42e1b2" providerId="LiveId" clId="{145875D9-1224-4DB7-B746-33067D11574A}" dt="2024-12-16T20:20:14.169" v="498"/>
          <ac:spMkLst>
            <pc:docMk/>
            <pc:sldMk cId="2233067038" sldId="260"/>
            <ac:spMk id="6" creationId="{68422330-BBFD-0F7B-90EF-3CC182D9B90E}"/>
          </ac:spMkLst>
        </pc:spChg>
        <pc:spChg chg="add mod">
          <ac:chgData name="Sarah Carter" userId="4b4e2a7e9c42e1b2" providerId="LiveId" clId="{145875D9-1224-4DB7-B746-33067D11574A}" dt="2024-12-16T20:20:19.674" v="578"/>
          <ac:spMkLst>
            <pc:docMk/>
            <pc:sldMk cId="2233067038" sldId="260"/>
            <ac:spMk id="7" creationId="{56C13630-80B1-0D23-836F-A937607A8D01}"/>
          </ac:spMkLst>
        </pc:spChg>
        <pc:spChg chg="add mod">
          <ac:chgData name="Sarah Carter" userId="4b4e2a7e9c42e1b2" providerId="LiveId" clId="{145875D9-1224-4DB7-B746-33067D11574A}" dt="2024-12-16T20:25:53.381" v="1311" actId="1076"/>
          <ac:spMkLst>
            <pc:docMk/>
            <pc:sldMk cId="2233067038" sldId="260"/>
            <ac:spMk id="8" creationId="{2B5C2275-4858-1849-89DD-4AC332EF8163}"/>
          </ac:spMkLst>
        </pc:spChg>
        <pc:picChg chg="add mod topLvl">
          <ac:chgData name="Sarah Carter" userId="4b4e2a7e9c42e1b2" providerId="LiveId" clId="{145875D9-1224-4DB7-B746-33067D11574A}" dt="2024-12-16T20:24:33.057" v="1218"/>
          <ac:picMkLst>
            <pc:docMk/>
            <pc:sldMk cId="2233067038" sldId="260"/>
            <ac:picMk id="3" creationId="{F9766AA7-B15D-817C-870F-1AABF7A1D117}"/>
          </ac:picMkLst>
        </pc:picChg>
        <pc:picChg chg="add mod">
          <ac:chgData name="Sarah Carter" userId="4b4e2a7e9c42e1b2" providerId="LiveId" clId="{145875D9-1224-4DB7-B746-33067D11574A}" dt="2024-12-16T20:20:33.361" v="683"/>
          <ac:picMkLst>
            <pc:docMk/>
            <pc:sldMk cId="2233067038" sldId="260"/>
            <ac:picMk id="9" creationId="{01B8DE00-C706-C9A8-90A1-F5DC744BFFF2}"/>
          </ac:picMkLst>
        </pc:picChg>
      </pc:sldChg>
      <pc:sldChg chg="addSp delSp modSp add mod">
        <pc:chgData name="Sarah Carter" userId="4b4e2a7e9c42e1b2" providerId="LiveId" clId="{145875D9-1224-4DB7-B746-33067D11574A}" dt="2024-12-16T20:26:00.552" v="1329"/>
        <pc:sldMkLst>
          <pc:docMk/>
          <pc:sldMk cId="362152241" sldId="261"/>
        </pc:sldMkLst>
        <pc:spChg chg="add mod topLvl">
          <ac:chgData name="Sarah Carter" userId="4b4e2a7e9c42e1b2" providerId="LiveId" clId="{145875D9-1224-4DB7-B746-33067D11574A}" dt="2024-12-16T20:20:54.489" v="800" actId="948"/>
          <ac:spMkLst>
            <pc:docMk/>
            <pc:sldMk cId="362152241" sldId="261"/>
            <ac:spMk id="4" creationId="{4F3E441D-11AD-A2AC-7C14-ACBC34E5CDAE}"/>
          </ac:spMkLst>
        </pc:spChg>
        <pc:spChg chg="add mod">
          <ac:chgData name="Sarah Carter" userId="4b4e2a7e9c42e1b2" providerId="LiveId" clId="{145875D9-1224-4DB7-B746-33067D11574A}" dt="2024-12-16T20:20:14.175" v="503"/>
          <ac:spMkLst>
            <pc:docMk/>
            <pc:sldMk cId="362152241" sldId="261"/>
            <ac:spMk id="6" creationId="{214AD70B-A631-E36C-305F-95ABDC114B78}"/>
          </ac:spMkLst>
        </pc:spChg>
        <pc:spChg chg="add mod">
          <ac:chgData name="Sarah Carter" userId="4b4e2a7e9c42e1b2" providerId="LiveId" clId="{145875D9-1224-4DB7-B746-33067D11574A}" dt="2024-12-16T20:20:19.691" v="583"/>
          <ac:spMkLst>
            <pc:docMk/>
            <pc:sldMk cId="362152241" sldId="261"/>
            <ac:spMk id="7" creationId="{C3608FFE-D9ED-9CD0-8378-DF26089E0980}"/>
          </ac:spMkLst>
        </pc:spChg>
        <pc:spChg chg="add mod ord">
          <ac:chgData name="Sarah Carter" userId="4b4e2a7e9c42e1b2" providerId="LiveId" clId="{145875D9-1224-4DB7-B746-33067D11574A}" dt="2024-12-16T20:26:00.552" v="1329"/>
          <ac:spMkLst>
            <pc:docMk/>
            <pc:sldMk cId="362152241" sldId="261"/>
            <ac:spMk id="10" creationId="{CC05C4BA-FF0E-2921-A9E2-3F8690FA7606}"/>
          </ac:spMkLst>
        </pc:spChg>
        <pc:picChg chg="add mod topLvl">
          <ac:chgData name="Sarah Carter" userId="4b4e2a7e9c42e1b2" providerId="LiveId" clId="{145875D9-1224-4DB7-B746-33067D11574A}" dt="2024-12-16T20:25:06.447" v="1252"/>
          <ac:picMkLst>
            <pc:docMk/>
            <pc:sldMk cId="362152241" sldId="261"/>
            <ac:picMk id="3" creationId="{93F3D3A8-3245-6D5C-8BF8-38C27396E649}"/>
          </ac:picMkLst>
        </pc:picChg>
        <pc:picChg chg="add mod">
          <ac:chgData name="Sarah Carter" userId="4b4e2a7e9c42e1b2" providerId="LiveId" clId="{145875D9-1224-4DB7-B746-33067D11574A}" dt="2024-12-16T20:20:33.377" v="688"/>
          <ac:picMkLst>
            <pc:docMk/>
            <pc:sldMk cId="362152241" sldId="261"/>
            <ac:picMk id="9" creationId="{14C22BBF-6C6B-75A6-4796-5646D3D569D3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926727919" sldId="261"/>
        </pc:sldMkLst>
      </pc:sldChg>
      <pc:sldChg chg="addSp delSp modSp add mod">
        <pc:chgData name="Sarah Carter" userId="4b4e2a7e9c42e1b2" providerId="LiveId" clId="{145875D9-1224-4DB7-B746-33067D11574A}" dt="2024-12-16T20:26:00.567" v="1338"/>
        <pc:sldMkLst>
          <pc:docMk/>
          <pc:sldMk cId="3658053369" sldId="262"/>
        </pc:sldMkLst>
        <pc:spChg chg="add mod topLvl">
          <ac:chgData name="Sarah Carter" userId="4b4e2a7e9c42e1b2" providerId="LiveId" clId="{145875D9-1224-4DB7-B746-33067D11574A}" dt="2024-12-16T20:20:54.489" v="815" actId="948"/>
          <ac:spMkLst>
            <pc:docMk/>
            <pc:sldMk cId="3658053369" sldId="262"/>
            <ac:spMk id="4" creationId="{B9998A53-9B0C-4988-1595-91E311C43A60}"/>
          </ac:spMkLst>
        </pc:spChg>
        <pc:spChg chg="add mod">
          <ac:chgData name="Sarah Carter" userId="4b4e2a7e9c42e1b2" providerId="LiveId" clId="{145875D9-1224-4DB7-B746-33067D11574A}" dt="2024-12-16T20:20:14.175" v="508"/>
          <ac:spMkLst>
            <pc:docMk/>
            <pc:sldMk cId="3658053369" sldId="262"/>
            <ac:spMk id="6" creationId="{48759666-7973-FF2A-D7DE-2378EB8D6308}"/>
          </ac:spMkLst>
        </pc:spChg>
        <pc:spChg chg="add mod">
          <ac:chgData name="Sarah Carter" userId="4b4e2a7e9c42e1b2" providerId="LiveId" clId="{145875D9-1224-4DB7-B746-33067D11574A}" dt="2024-12-16T20:20:19.691" v="588"/>
          <ac:spMkLst>
            <pc:docMk/>
            <pc:sldMk cId="3658053369" sldId="262"/>
            <ac:spMk id="7" creationId="{DFC979E8-FA31-E669-22DC-EDC54774C2AF}"/>
          </ac:spMkLst>
        </pc:spChg>
        <pc:spChg chg="add mod ord">
          <ac:chgData name="Sarah Carter" userId="4b4e2a7e9c42e1b2" providerId="LiveId" clId="{145875D9-1224-4DB7-B746-33067D11574A}" dt="2024-12-16T20:26:00.567" v="1338"/>
          <ac:spMkLst>
            <pc:docMk/>
            <pc:sldMk cId="3658053369" sldId="262"/>
            <ac:spMk id="10" creationId="{47C73358-49A7-1E64-E2FD-994AFC4034C4}"/>
          </ac:spMkLst>
        </pc:spChg>
        <pc:picChg chg="add mod topLvl">
          <ac:chgData name="Sarah Carter" userId="4b4e2a7e9c42e1b2" providerId="LiveId" clId="{145875D9-1224-4DB7-B746-33067D11574A}" dt="2024-12-16T20:25:21.095" v="1286"/>
          <ac:picMkLst>
            <pc:docMk/>
            <pc:sldMk cId="3658053369" sldId="262"/>
            <ac:picMk id="3" creationId="{529EF065-84F8-454D-5A93-AD5F616A825B}"/>
          </ac:picMkLst>
        </pc:picChg>
        <pc:picChg chg="add mod">
          <ac:chgData name="Sarah Carter" userId="4b4e2a7e9c42e1b2" providerId="LiveId" clId="{145875D9-1224-4DB7-B746-33067D11574A}" dt="2024-12-16T20:20:33.377" v="693"/>
          <ac:picMkLst>
            <pc:docMk/>
            <pc:sldMk cId="3658053369" sldId="262"/>
            <ac:picMk id="9" creationId="{D5B33237-5155-B9B5-37A9-42ED6D3843E2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4271837828" sldId="262"/>
        </pc:sldMkLst>
      </pc:sldChg>
      <pc:sldChg chg="addSp delSp modSp add mod">
        <pc:chgData name="Sarah Carter" userId="4b4e2a7e9c42e1b2" providerId="LiveId" clId="{145875D9-1224-4DB7-B746-33067D11574A}" dt="2024-12-16T20:26:00.567" v="1347"/>
        <pc:sldMkLst>
          <pc:docMk/>
          <pc:sldMk cId="961622" sldId="263"/>
        </pc:sldMkLst>
        <pc:spChg chg="add mod topLvl">
          <ac:chgData name="Sarah Carter" userId="4b4e2a7e9c42e1b2" providerId="LiveId" clId="{145875D9-1224-4DB7-B746-33067D11574A}" dt="2024-12-16T20:20:54.505" v="830" actId="948"/>
          <ac:spMkLst>
            <pc:docMk/>
            <pc:sldMk cId="961622" sldId="263"/>
            <ac:spMk id="4" creationId="{DBCB1782-391C-7FCB-98DF-E7B8684C77B7}"/>
          </ac:spMkLst>
        </pc:spChg>
        <pc:spChg chg="add mod">
          <ac:chgData name="Sarah Carter" userId="4b4e2a7e9c42e1b2" providerId="LiveId" clId="{145875D9-1224-4DB7-B746-33067D11574A}" dt="2024-12-16T20:20:14.185" v="513"/>
          <ac:spMkLst>
            <pc:docMk/>
            <pc:sldMk cId="961622" sldId="263"/>
            <ac:spMk id="6" creationId="{562FC0A8-41E5-478C-01AC-FFE7FF4E87EA}"/>
          </ac:spMkLst>
        </pc:spChg>
        <pc:spChg chg="add mod">
          <ac:chgData name="Sarah Carter" userId="4b4e2a7e9c42e1b2" providerId="LiveId" clId="{145875D9-1224-4DB7-B746-33067D11574A}" dt="2024-12-16T20:20:19.706" v="593"/>
          <ac:spMkLst>
            <pc:docMk/>
            <pc:sldMk cId="961622" sldId="263"/>
            <ac:spMk id="7" creationId="{F3F3471A-72D6-A3B0-DFA6-248D2A38B318}"/>
          </ac:spMkLst>
        </pc:spChg>
        <pc:spChg chg="add mod ord">
          <ac:chgData name="Sarah Carter" userId="4b4e2a7e9c42e1b2" providerId="LiveId" clId="{145875D9-1224-4DB7-B746-33067D11574A}" dt="2024-12-16T20:26:00.567" v="1347"/>
          <ac:spMkLst>
            <pc:docMk/>
            <pc:sldMk cId="961622" sldId="263"/>
            <ac:spMk id="10" creationId="{F831BC9E-247C-2A21-EBFF-33B4A439A6FA}"/>
          </ac:spMkLst>
        </pc:spChg>
        <pc:picChg chg="add mod topLvl">
          <ac:chgData name="Sarah Carter" userId="4b4e2a7e9c42e1b2" providerId="LiveId" clId="{145875D9-1224-4DB7-B746-33067D11574A}" dt="2024-12-16T20:22:44.987" v="1192"/>
          <ac:picMkLst>
            <pc:docMk/>
            <pc:sldMk cId="961622" sldId="263"/>
            <ac:picMk id="3" creationId="{1F7E003D-699F-1CEB-A03C-EC0165521332}"/>
          </ac:picMkLst>
        </pc:picChg>
        <pc:picChg chg="add mod">
          <ac:chgData name="Sarah Carter" userId="4b4e2a7e9c42e1b2" providerId="LiveId" clId="{145875D9-1224-4DB7-B746-33067D11574A}" dt="2024-12-16T20:20:33.377" v="698"/>
          <ac:picMkLst>
            <pc:docMk/>
            <pc:sldMk cId="961622" sldId="263"/>
            <ac:picMk id="9" creationId="{0C09F147-9D2F-F77B-8DF9-B8C9E6813BEE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1577653863" sldId="263"/>
        </pc:sldMkLst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1820316174" sldId="264"/>
        </pc:sldMkLst>
      </pc:sldChg>
      <pc:sldChg chg="addSp delSp modSp add mod">
        <pc:chgData name="Sarah Carter" userId="4b4e2a7e9c42e1b2" providerId="LiveId" clId="{145875D9-1224-4DB7-B746-33067D11574A}" dt="2024-12-16T20:26:00.567" v="1352"/>
        <pc:sldMkLst>
          <pc:docMk/>
          <pc:sldMk cId="3417074441" sldId="264"/>
        </pc:sldMkLst>
        <pc:spChg chg="add mod topLvl">
          <ac:chgData name="Sarah Carter" userId="4b4e2a7e9c42e1b2" providerId="LiveId" clId="{145875D9-1224-4DB7-B746-33067D11574A}" dt="2024-12-16T20:20:54.505" v="845" actId="948"/>
          <ac:spMkLst>
            <pc:docMk/>
            <pc:sldMk cId="3417074441" sldId="264"/>
            <ac:spMk id="4" creationId="{981CB9CC-B6B6-FF9B-5300-2FE73D85C92D}"/>
          </ac:spMkLst>
        </pc:spChg>
        <pc:spChg chg="add mod">
          <ac:chgData name="Sarah Carter" userId="4b4e2a7e9c42e1b2" providerId="LiveId" clId="{145875D9-1224-4DB7-B746-33067D11574A}" dt="2024-12-16T20:20:14.188" v="518"/>
          <ac:spMkLst>
            <pc:docMk/>
            <pc:sldMk cId="3417074441" sldId="264"/>
            <ac:spMk id="6" creationId="{F2DA5386-B293-16C3-7CC8-642AE11A1189}"/>
          </ac:spMkLst>
        </pc:spChg>
        <pc:spChg chg="add mod">
          <ac:chgData name="Sarah Carter" userId="4b4e2a7e9c42e1b2" providerId="LiveId" clId="{145875D9-1224-4DB7-B746-33067D11574A}" dt="2024-12-16T20:20:19.706" v="598"/>
          <ac:spMkLst>
            <pc:docMk/>
            <pc:sldMk cId="3417074441" sldId="264"/>
            <ac:spMk id="7" creationId="{1A99AD30-5E02-38D2-8A55-A54DD8B1FC25}"/>
          </ac:spMkLst>
        </pc:spChg>
        <pc:spChg chg="add mod">
          <ac:chgData name="Sarah Carter" userId="4b4e2a7e9c42e1b2" providerId="LiveId" clId="{145875D9-1224-4DB7-B746-33067D11574A}" dt="2024-12-16T20:26:00.567" v="1352"/>
          <ac:spMkLst>
            <pc:docMk/>
            <pc:sldMk cId="3417074441" sldId="264"/>
            <ac:spMk id="9" creationId="{DD80002A-0834-C124-4374-8A54D43A81BC}"/>
          </ac:spMkLst>
        </pc:spChg>
        <pc:picChg chg="add mod topLvl">
          <ac:chgData name="Sarah Carter" userId="4b4e2a7e9c42e1b2" providerId="LiveId" clId="{145875D9-1224-4DB7-B746-33067D11574A}" dt="2024-12-16T20:24:33.057" v="1226"/>
          <ac:picMkLst>
            <pc:docMk/>
            <pc:sldMk cId="3417074441" sldId="264"/>
            <ac:picMk id="3" creationId="{68DA1602-FC4D-96E8-C6F1-D28B90086686}"/>
          </ac:picMkLst>
        </pc:picChg>
        <pc:picChg chg="add mod">
          <ac:chgData name="Sarah Carter" userId="4b4e2a7e9c42e1b2" providerId="LiveId" clId="{145875D9-1224-4DB7-B746-33067D11574A}" dt="2024-12-16T20:20:33.377" v="703"/>
          <ac:picMkLst>
            <pc:docMk/>
            <pc:sldMk cId="3417074441" sldId="264"/>
            <ac:picMk id="8" creationId="{1FD2BEF0-4427-84EE-5FD1-06F43B6F603D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792520807" sldId="265"/>
        </pc:sldMkLst>
      </pc:sldChg>
      <pc:sldChg chg="addSp delSp modSp add mod">
        <pc:chgData name="Sarah Carter" userId="4b4e2a7e9c42e1b2" providerId="LiveId" clId="{145875D9-1224-4DB7-B746-33067D11574A}" dt="2024-12-16T20:26:00.567" v="1357"/>
        <pc:sldMkLst>
          <pc:docMk/>
          <pc:sldMk cId="3295623651" sldId="265"/>
        </pc:sldMkLst>
        <pc:spChg chg="add mod topLvl">
          <ac:chgData name="Sarah Carter" userId="4b4e2a7e9c42e1b2" providerId="LiveId" clId="{145875D9-1224-4DB7-B746-33067D11574A}" dt="2024-12-16T20:20:54.505" v="860" actId="948"/>
          <ac:spMkLst>
            <pc:docMk/>
            <pc:sldMk cId="3295623651" sldId="265"/>
            <ac:spMk id="4" creationId="{BBC7DD19-5068-291F-292C-5A9197DEB11D}"/>
          </ac:spMkLst>
        </pc:spChg>
        <pc:spChg chg="add mod">
          <ac:chgData name="Sarah Carter" userId="4b4e2a7e9c42e1b2" providerId="LiveId" clId="{145875D9-1224-4DB7-B746-33067D11574A}" dt="2024-12-16T20:20:14.192" v="523"/>
          <ac:spMkLst>
            <pc:docMk/>
            <pc:sldMk cId="3295623651" sldId="265"/>
            <ac:spMk id="6" creationId="{9857113A-9916-76D7-D34F-9B74D37658AE}"/>
          </ac:spMkLst>
        </pc:spChg>
        <pc:spChg chg="add mod">
          <ac:chgData name="Sarah Carter" userId="4b4e2a7e9c42e1b2" providerId="LiveId" clId="{145875D9-1224-4DB7-B746-33067D11574A}" dt="2024-12-16T20:20:19.706" v="603"/>
          <ac:spMkLst>
            <pc:docMk/>
            <pc:sldMk cId="3295623651" sldId="265"/>
            <ac:spMk id="7" creationId="{62551A3A-3E1E-3C19-1190-59389B43AE5A}"/>
          </ac:spMkLst>
        </pc:spChg>
        <pc:spChg chg="add mod">
          <ac:chgData name="Sarah Carter" userId="4b4e2a7e9c42e1b2" providerId="LiveId" clId="{145875D9-1224-4DB7-B746-33067D11574A}" dt="2024-12-16T20:26:00.567" v="1357"/>
          <ac:spMkLst>
            <pc:docMk/>
            <pc:sldMk cId="3295623651" sldId="265"/>
            <ac:spMk id="9" creationId="{E0E98890-CE83-531A-E8DA-446F8DD2C2BF}"/>
          </ac:spMkLst>
        </pc:spChg>
        <pc:picChg chg="add mod topLvl">
          <ac:chgData name="Sarah Carter" userId="4b4e2a7e9c42e1b2" providerId="LiveId" clId="{145875D9-1224-4DB7-B746-33067D11574A}" dt="2024-12-16T20:25:06.447" v="1260"/>
          <ac:picMkLst>
            <pc:docMk/>
            <pc:sldMk cId="3295623651" sldId="265"/>
            <ac:picMk id="3" creationId="{0EF05688-6512-420F-6E58-78644B0D0181}"/>
          </ac:picMkLst>
        </pc:picChg>
        <pc:picChg chg="add mod">
          <ac:chgData name="Sarah Carter" userId="4b4e2a7e9c42e1b2" providerId="LiveId" clId="{145875D9-1224-4DB7-B746-33067D11574A}" dt="2024-12-16T20:20:33.377" v="708"/>
          <ac:picMkLst>
            <pc:docMk/>
            <pc:sldMk cId="3295623651" sldId="265"/>
            <ac:picMk id="8" creationId="{150CC1C1-2041-3F2D-8D34-9D57A14FB2D3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62"/>
        <pc:sldMkLst>
          <pc:docMk/>
          <pc:sldMk cId="1906509866" sldId="266"/>
        </pc:sldMkLst>
        <pc:spChg chg="add mod topLvl">
          <ac:chgData name="Sarah Carter" userId="4b4e2a7e9c42e1b2" providerId="LiveId" clId="{145875D9-1224-4DB7-B746-33067D11574A}" dt="2024-12-16T20:20:54.521" v="875" actId="948"/>
          <ac:spMkLst>
            <pc:docMk/>
            <pc:sldMk cId="1906509866" sldId="266"/>
            <ac:spMk id="4" creationId="{3BEDF4E6-F496-C73A-A5CA-1B9588852BD4}"/>
          </ac:spMkLst>
        </pc:spChg>
        <pc:spChg chg="add mod">
          <ac:chgData name="Sarah Carter" userId="4b4e2a7e9c42e1b2" providerId="LiveId" clId="{145875D9-1224-4DB7-B746-33067D11574A}" dt="2024-12-16T20:20:14.192" v="528"/>
          <ac:spMkLst>
            <pc:docMk/>
            <pc:sldMk cId="1906509866" sldId="266"/>
            <ac:spMk id="6" creationId="{DAC251BD-68C9-A72A-58B7-0A29453F5B23}"/>
          </ac:spMkLst>
        </pc:spChg>
        <pc:spChg chg="add mod">
          <ac:chgData name="Sarah Carter" userId="4b4e2a7e9c42e1b2" providerId="LiveId" clId="{145875D9-1224-4DB7-B746-33067D11574A}" dt="2024-12-16T20:20:19.722" v="608"/>
          <ac:spMkLst>
            <pc:docMk/>
            <pc:sldMk cId="1906509866" sldId="266"/>
            <ac:spMk id="7" creationId="{5C6EAF23-ED85-F4F5-1364-EF49AF2EF4A5}"/>
          </ac:spMkLst>
        </pc:spChg>
        <pc:spChg chg="add mod">
          <ac:chgData name="Sarah Carter" userId="4b4e2a7e9c42e1b2" providerId="LiveId" clId="{145875D9-1224-4DB7-B746-33067D11574A}" dt="2024-12-16T20:26:00.583" v="1362"/>
          <ac:spMkLst>
            <pc:docMk/>
            <pc:sldMk cId="1906509866" sldId="266"/>
            <ac:spMk id="9" creationId="{F7FDAC35-FF44-6857-ADAE-CF497707BF03}"/>
          </ac:spMkLst>
        </pc:spChg>
        <pc:picChg chg="add mod topLvl">
          <ac:chgData name="Sarah Carter" userId="4b4e2a7e9c42e1b2" providerId="LiveId" clId="{145875D9-1224-4DB7-B746-33067D11574A}" dt="2024-12-16T20:25:21.111" v="1294"/>
          <ac:picMkLst>
            <pc:docMk/>
            <pc:sldMk cId="1906509866" sldId="266"/>
            <ac:picMk id="3" creationId="{FF3AAB23-B601-D69B-10B2-F373E846D7FB}"/>
          </ac:picMkLst>
        </pc:picChg>
        <pc:picChg chg="add mod">
          <ac:chgData name="Sarah Carter" userId="4b4e2a7e9c42e1b2" providerId="LiveId" clId="{145875D9-1224-4DB7-B746-33067D11574A}" dt="2024-12-16T20:20:33.377" v="713"/>
          <ac:picMkLst>
            <pc:docMk/>
            <pc:sldMk cId="1906509866" sldId="266"/>
            <ac:picMk id="8" creationId="{7A937078-43B9-5F09-06B0-8A555EEE5398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67"/>
        <pc:sldMkLst>
          <pc:docMk/>
          <pc:sldMk cId="2897885708" sldId="267"/>
        </pc:sldMkLst>
        <pc:spChg chg="add mod topLvl">
          <ac:chgData name="Sarah Carter" userId="4b4e2a7e9c42e1b2" providerId="LiveId" clId="{145875D9-1224-4DB7-B746-33067D11574A}" dt="2024-12-16T20:20:54.521" v="890" actId="948"/>
          <ac:spMkLst>
            <pc:docMk/>
            <pc:sldMk cId="2897885708" sldId="267"/>
            <ac:spMk id="4" creationId="{2131F103-17DB-02D7-DE3E-00F0E055D60F}"/>
          </ac:spMkLst>
        </pc:spChg>
        <pc:spChg chg="add mod">
          <ac:chgData name="Sarah Carter" userId="4b4e2a7e9c42e1b2" providerId="LiveId" clId="{145875D9-1224-4DB7-B746-33067D11574A}" dt="2024-12-16T20:20:14.192" v="533"/>
          <ac:spMkLst>
            <pc:docMk/>
            <pc:sldMk cId="2897885708" sldId="267"/>
            <ac:spMk id="6" creationId="{B62A1BEC-444C-9DBA-E5C0-6E33F5C097B4}"/>
          </ac:spMkLst>
        </pc:spChg>
        <pc:spChg chg="add mod">
          <ac:chgData name="Sarah Carter" userId="4b4e2a7e9c42e1b2" providerId="LiveId" clId="{145875D9-1224-4DB7-B746-33067D11574A}" dt="2024-12-16T20:20:19.722" v="613"/>
          <ac:spMkLst>
            <pc:docMk/>
            <pc:sldMk cId="2897885708" sldId="267"/>
            <ac:spMk id="7" creationId="{00F51DE6-2925-2CE7-E812-2D82BDC36F3E}"/>
          </ac:spMkLst>
        </pc:spChg>
        <pc:spChg chg="add mod">
          <ac:chgData name="Sarah Carter" userId="4b4e2a7e9c42e1b2" providerId="LiveId" clId="{145875D9-1224-4DB7-B746-33067D11574A}" dt="2024-12-16T20:26:00.583" v="1367"/>
          <ac:spMkLst>
            <pc:docMk/>
            <pc:sldMk cId="2897885708" sldId="267"/>
            <ac:spMk id="9" creationId="{AA986D25-8D24-2BCF-A03E-C81DBCADAB1B}"/>
          </ac:spMkLst>
        </pc:spChg>
        <pc:picChg chg="add mod topLvl">
          <ac:chgData name="Sarah Carter" userId="4b4e2a7e9c42e1b2" providerId="LiveId" clId="{145875D9-1224-4DB7-B746-33067D11574A}" dt="2024-12-16T20:22:44.987" v="1200"/>
          <ac:picMkLst>
            <pc:docMk/>
            <pc:sldMk cId="2897885708" sldId="267"/>
            <ac:picMk id="3" creationId="{3E529FB6-1A52-88B7-0772-305C95ED2A9B}"/>
          </ac:picMkLst>
        </pc:picChg>
        <pc:picChg chg="add mod">
          <ac:chgData name="Sarah Carter" userId="4b4e2a7e9c42e1b2" providerId="LiveId" clId="{145875D9-1224-4DB7-B746-33067D11574A}" dt="2024-12-16T20:20:33.393" v="718"/>
          <ac:picMkLst>
            <pc:docMk/>
            <pc:sldMk cId="2897885708" sldId="267"/>
            <ac:picMk id="8" creationId="{1B09231C-9924-B33F-C959-B85744B572BA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72"/>
        <pc:sldMkLst>
          <pc:docMk/>
          <pc:sldMk cId="2358443653" sldId="268"/>
        </pc:sldMkLst>
        <pc:spChg chg="add mod topLvl">
          <ac:chgData name="Sarah Carter" userId="4b4e2a7e9c42e1b2" providerId="LiveId" clId="{145875D9-1224-4DB7-B746-33067D11574A}" dt="2024-12-16T20:20:54.536" v="905" actId="948"/>
          <ac:spMkLst>
            <pc:docMk/>
            <pc:sldMk cId="2358443653" sldId="268"/>
            <ac:spMk id="4" creationId="{9AED4867-483F-17AD-AEE2-490CD0B49B16}"/>
          </ac:spMkLst>
        </pc:spChg>
        <pc:spChg chg="add mod">
          <ac:chgData name="Sarah Carter" userId="4b4e2a7e9c42e1b2" providerId="LiveId" clId="{145875D9-1224-4DB7-B746-33067D11574A}" dt="2024-12-16T20:20:14.202" v="538"/>
          <ac:spMkLst>
            <pc:docMk/>
            <pc:sldMk cId="2358443653" sldId="268"/>
            <ac:spMk id="6" creationId="{B62E7B37-19E4-E73D-8E63-B99D6DE53C48}"/>
          </ac:spMkLst>
        </pc:spChg>
        <pc:spChg chg="add mod">
          <ac:chgData name="Sarah Carter" userId="4b4e2a7e9c42e1b2" providerId="LiveId" clId="{145875D9-1224-4DB7-B746-33067D11574A}" dt="2024-12-16T20:20:19.722" v="618"/>
          <ac:spMkLst>
            <pc:docMk/>
            <pc:sldMk cId="2358443653" sldId="268"/>
            <ac:spMk id="7" creationId="{307E290C-7DF0-CF3A-FAF4-E97C859702AD}"/>
          </ac:spMkLst>
        </pc:spChg>
        <pc:spChg chg="add mod">
          <ac:chgData name="Sarah Carter" userId="4b4e2a7e9c42e1b2" providerId="LiveId" clId="{145875D9-1224-4DB7-B746-33067D11574A}" dt="2024-12-16T20:26:00.583" v="1372"/>
          <ac:spMkLst>
            <pc:docMk/>
            <pc:sldMk cId="2358443653" sldId="268"/>
            <ac:spMk id="9" creationId="{C1E63158-E61D-DFE5-80F7-4E58E457B881}"/>
          </ac:spMkLst>
        </pc:spChg>
        <pc:picChg chg="add mod topLvl">
          <ac:chgData name="Sarah Carter" userId="4b4e2a7e9c42e1b2" providerId="LiveId" clId="{145875D9-1224-4DB7-B746-33067D11574A}" dt="2024-12-16T20:24:33.073" v="1234"/>
          <ac:picMkLst>
            <pc:docMk/>
            <pc:sldMk cId="2358443653" sldId="268"/>
            <ac:picMk id="3" creationId="{47CC6B64-BB53-D0DE-CDF5-99B63E471307}"/>
          </ac:picMkLst>
        </pc:picChg>
        <pc:picChg chg="add mod">
          <ac:chgData name="Sarah Carter" userId="4b4e2a7e9c42e1b2" providerId="LiveId" clId="{145875D9-1224-4DB7-B746-33067D11574A}" dt="2024-12-16T20:20:33.393" v="723"/>
          <ac:picMkLst>
            <pc:docMk/>
            <pc:sldMk cId="2358443653" sldId="268"/>
            <ac:picMk id="8" creationId="{27425389-FB46-636E-0A5A-4ADECC15C634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77"/>
        <pc:sldMkLst>
          <pc:docMk/>
          <pc:sldMk cId="3412350702" sldId="269"/>
        </pc:sldMkLst>
        <pc:spChg chg="add mod topLvl">
          <ac:chgData name="Sarah Carter" userId="4b4e2a7e9c42e1b2" providerId="LiveId" clId="{145875D9-1224-4DB7-B746-33067D11574A}" dt="2024-12-16T20:20:54.536" v="920" actId="948"/>
          <ac:spMkLst>
            <pc:docMk/>
            <pc:sldMk cId="3412350702" sldId="269"/>
            <ac:spMk id="4" creationId="{B7A05562-DBD4-0010-C088-CB20B99A9601}"/>
          </ac:spMkLst>
        </pc:spChg>
        <pc:spChg chg="add mod">
          <ac:chgData name="Sarah Carter" userId="4b4e2a7e9c42e1b2" providerId="LiveId" clId="{145875D9-1224-4DB7-B746-33067D11574A}" dt="2024-12-16T20:20:14.204" v="543"/>
          <ac:spMkLst>
            <pc:docMk/>
            <pc:sldMk cId="3412350702" sldId="269"/>
            <ac:spMk id="6" creationId="{E2880052-A6DC-DB1C-1681-C675ECBCA574}"/>
          </ac:spMkLst>
        </pc:spChg>
        <pc:spChg chg="add mod">
          <ac:chgData name="Sarah Carter" userId="4b4e2a7e9c42e1b2" providerId="LiveId" clId="{145875D9-1224-4DB7-B746-33067D11574A}" dt="2024-12-16T20:20:19.722" v="623"/>
          <ac:spMkLst>
            <pc:docMk/>
            <pc:sldMk cId="3412350702" sldId="269"/>
            <ac:spMk id="7" creationId="{909646B5-7734-E450-0A7F-4959D366BE34}"/>
          </ac:spMkLst>
        </pc:spChg>
        <pc:spChg chg="add mod">
          <ac:chgData name="Sarah Carter" userId="4b4e2a7e9c42e1b2" providerId="LiveId" clId="{145875D9-1224-4DB7-B746-33067D11574A}" dt="2024-12-16T20:26:00.583" v="1377"/>
          <ac:spMkLst>
            <pc:docMk/>
            <pc:sldMk cId="3412350702" sldId="269"/>
            <ac:spMk id="9" creationId="{B2C78875-CD82-843E-9289-BBCC20475B86}"/>
          </ac:spMkLst>
        </pc:spChg>
        <pc:picChg chg="add mod topLvl">
          <ac:chgData name="Sarah Carter" userId="4b4e2a7e9c42e1b2" providerId="LiveId" clId="{145875D9-1224-4DB7-B746-33067D11574A}" dt="2024-12-16T20:25:06.447" v="1268"/>
          <ac:picMkLst>
            <pc:docMk/>
            <pc:sldMk cId="3412350702" sldId="269"/>
            <ac:picMk id="3" creationId="{3B7A1D21-B285-01E5-811B-D1A36CEE8008}"/>
          </ac:picMkLst>
        </pc:picChg>
        <pc:picChg chg="add mod">
          <ac:chgData name="Sarah Carter" userId="4b4e2a7e9c42e1b2" providerId="LiveId" clId="{145875D9-1224-4DB7-B746-33067D11574A}" dt="2024-12-16T20:20:33.393" v="728"/>
          <ac:picMkLst>
            <pc:docMk/>
            <pc:sldMk cId="3412350702" sldId="269"/>
            <ac:picMk id="8" creationId="{DE7936C6-EA48-838E-FC39-FF712662B567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82"/>
        <pc:sldMkLst>
          <pc:docMk/>
          <pc:sldMk cId="2334929023" sldId="270"/>
        </pc:sldMkLst>
        <pc:spChg chg="add mod topLvl">
          <ac:chgData name="Sarah Carter" userId="4b4e2a7e9c42e1b2" providerId="LiveId" clId="{145875D9-1224-4DB7-B746-33067D11574A}" dt="2024-12-16T20:20:54.536" v="935" actId="948"/>
          <ac:spMkLst>
            <pc:docMk/>
            <pc:sldMk cId="2334929023" sldId="270"/>
            <ac:spMk id="4" creationId="{331D6B56-0E45-9510-65BB-FCBEA2D58C45}"/>
          </ac:spMkLst>
        </pc:spChg>
        <pc:spChg chg="add mod">
          <ac:chgData name="Sarah Carter" userId="4b4e2a7e9c42e1b2" providerId="LiveId" clId="{145875D9-1224-4DB7-B746-33067D11574A}" dt="2024-12-16T20:20:14.204" v="548"/>
          <ac:spMkLst>
            <pc:docMk/>
            <pc:sldMk cId="2334929023" sldId="270"/>
            <ac:spMk id="6" creationId="{1E9E6275-3849-29AF-DF80-A2BCA857AF16}"/>
          </ac:spMkLst>
        </pc:spChg>
        <pc:spChg chg="add mod">
          <ac:chgData name="Sarah Carter" userId="4b4e2a7e9c42e1b2" providerId="LiveId" clId="{145875D9-1224-4DB7-B746-33067D11574A}" dt="2024-12-16T20:20:19.737" v="628"/>
          <ac:spMkLst>
            <pc:docMk/>
            <pc:sldMk cId="2334929023" sldId="270"/>
            <ac:spMk id="7" creationId="{2AE353FF-454C-9DAA-878A-D98CECF11FA0}"/>
          </ac:spMkLst>
        </pc:spChg>
        <pc:spChg chg="add mod">
          <ac:chgData name="Sarah Carter" userId="4b4e2a7e9c42e1b2" providerId="LiveId" clId="{145875D9-1224-4DB7-B746-33067D11574A}" dt="2024-12-16T20:26:00.583" v="1382"/>
          <ac:spMkLst>
            <pc:docMk/>
            <pc:sldMk cId="2334929023" sldId="270"/>
            <ac:spMk id="9" creationId="{873E8EC1-4162-5696-7F2B-F8F27313EABB}"/>
          </ac:spMkLst>
        </pc:spChg>
        <pc:picChg chg="add mod topLvl">
          <ac:chgData name="Sarah Carter" userId="4b4e2a7e9c42e1b2" providerId="LiveId" clId="{145875D9-1224-4DB7-B746-33067D11574A}" dt="2024-12-16T20:25:21.111" v="1302"/>
          <ac:picMkLst>
            <pc:docMk/>
            <pc:sldMk cId="2334929023" sldId="270"/>
            <ac:picMk id="3" creationId="{57FAF5AA-556C-B360-0106-D3C218CAD45D}"/>
          </ac:picMkLst>
        </pc:picChg>
        <pc:picChg chg="add mod">
          <ac:chgData name="Sarah Carter" userId="4b4e2a7e9c42e1b2" providerId="LiveId" clId="{145875D9-1224-4DB7-B746-33067D11574A}" dt="2024-12-16T20:20:33.393" v="733"/>
          <ac:picMkLst>
            <pc:docMk/>
            <pc:sldMk cId="2334929023" sldId="270"/>
            <ac:picMk id="8" creationId="{AA4FF76E-452F-95B6-6E37-9051C05D05E6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87"/>
        <pc:sldMkLst>
          <pc:docMk/>
          <pc:sldMk cId="4152910507" sldId="271"/>
        </pc:sldMkLst>
        <pc:spChg chg="add mod topLvl">
          <ac:chgData name="Sarah Carter" userId="4b4e2a7e9c42e1b2" providerId="LiveId" clId="{145875D9-1224-4DB7-B746-33067D11574A}" dt="2024-12-16T20:20:54.552" v="950" actId="948"/>
          <ac:spMkLst>
            <pc:docMk/>
            <pc:sldMk cId="4152910507" sldId="271"/>
            <ac:spMk id="4" creationId="{475C685A-A191-3030-E052-4A9855B8450A}"/>
          </ac:spMkLst>
        </pc:spChg>
        <pc:spChg chg="add mod">
          <ac:chgData name="Sarah Carter" userId="4b4e2a7e9c42e1b2" providerId="LiveId" clId="{145875D9-1224-4DB7-B746-33067D11574A}" dt="2024-12-16T20:20:14.204" v="553"/>
          <ac:spMkLst>
            <pc:docMk/>
            <pc:sldMk cId="4152910507" sldId="271"/>
            <ac:spMk id="6" creationId="{C5EDD7C2-E091-8DFC-0929-CF79BC74B5D6}"/>
          </ac:spMkLst>
        </pc:spChg>
        <pc:spChg chg="add mod">
          <ac:chgData name="Sarah Carter" userId="4b4e2a7e9c42e1b2" providerId="LiveId" clId="{145875D9-1224-4DB7-B746-33067D11574A}" dt="2024-12-16T20:20:19.737" v="633"/>
          <ac:spMkLst>
            <pc:docMk/>
            <pc:sldMk cId="4152910507" sldId="271"/>
            <ac:spMk id="7" creationId="{C7C960CD-46F6-D9F1-CEFF-22BD2A274EDC}"/>
          </ac:spMkLst>
        </pc:spChg>
        <pc:spChg chg="add mod">
          <ac:chgData name="Sarah Carter" userId="4b4e2a7e9c42e1b2" providerId="LiveId" clId="{145875D9-1224-4DB7-B746-33067D11574A}" dt="2024-12-16T20:26:00.583" v="1387"/>
          <ac:spMkLst>
            <pc:docMk/>
            <pc:sldMk cId="4152910507" sldId="271"/>
            <ac:spMk id="9" creationId="{CB2D2074-1C5E-5452-08E1-4A1246566929}"/>
          </ac:spMkLst>
        </pc:spChg>
        <pc:picChg chg="add mod topLvl">
          <ac:chgData name="Sarah Carter" userId="4b4e2a7e9c42e1b2" providerId="LiveId" clId="{145875D9-1224-4DB7-B746-33067D11574A}" dt="2024-12-16T20:22:44.987" v="1208"/>
          <ac:picMkLst>
            <pc:docMk/>
            <pc:sldMk cId="4152910507" sldId="271"/>
            <ac:picMk id="3" creationId="{E51F27FE-68A2-3539-1D4C-AE8AD566618B}"/>
          </ac:picMkLst>
        </pc:picChg>
        <pc:picChg chg="add mod">
          <ac:chgData name="Sarah Carter" userId="4b4e2a7e9c42e1b2" providerId="LiveId" clId="{145875D9-1224-4DB7-B746-33067D11574A}" dt="2024-12-16T20:20:33.393" v="738"/>
          <ac:picMkLst>
            <pc:docMk/>
            <pc:sldMk cId="4152910507" sldId="271"/>
            <ac:picMk id="8" creationId="{FC19DF37-E889-D46E-15B7-3EF8FB5CF4E0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92"/>
        <pc:sldMkLst>
          <pc:docMk/>
          <pc:sldMk cId="1620773371" sldId="272"/>
        </pc:sldMkLst>
        <pc:spChg chg="add mod topLvl">
          <ac:chgData name="Sarah Carter" userId="4b4e2a7e9c42e1b2" providerId="LiveId" clId="{145875D9-1224-4DB7-B746-33067D11574A}" dt="2024-12-16T20:20:54.552" v="965" actId="948"/>
          <ac:spMkLst>
            <pc:docMk/>
            <pc:sldMk cId="1620773371" sldId="272"/>
            <ac:spMk id="4" creationId="{D5D5BD6C-6A04-EF7A-52E6-7E6EE6CF135B}"/>
          </ac:spMkLst>
        </pc:spChg>
        <pc:spChg chg="add mod">
          <ac:chgData name="Sarah Carter" userId="4b4e2a7e9c42e1b2" providerId="LiveId" clId="{145875D9-1224-4DB7-B746-33067D11574A}" dt="2024-12-16T20:20:14.204" v="558"/>
          <ac:spMkLst>
            <pc:docMk/>
            <pc:sldMk cId="1620773371" sldId="272"/>
            <ac:spMk id="6" creationId="{B1350048-2BC3-80FD-E7C8-29A8754413FD}"/>
          </ac:spMkLst>
        </pc:spChg>
        <pc:spChg chg="add mod">
          <ac:chgData name="Sarah Carter" userId="4b4e2a7e9c42e1b2" providerId="LiveId" clId="{145875D9-1224-4DB7-B746-33067D11574A}" dt="2024-12-16T20:20:19.737" v="638"/>
          <ac:spMkLst>
            <pc:docMk/>
            <pc:sldMk cId="1620773371" sldId="272"/>
            <ac:spMk id="7" creationId="{973C7D1E-4FB6-AFF2-4E0A-E9F9E6D6D727}"/>
          </ac:spMkLst>
        </pc:spChg>
        <pc:spChg chg="add mod">
          <ac:chgData name="Sarah Carter" userId="4b4e2a7e9c42e1b2" providerId="LiveId" clId="{145875D9-1224-4DB7-B746-33067D11574A}" dt="2024-12-16T20:26:00.583" v="1392"/>
          <ac:spMkLst>
            <pc:docMk/>
            <pc:sldMk cId="1620773371" sldId="272"/>
            <ac:spMk id="9" creationId="{E979E7E2-7589-2085-CE37-23A7FF597CE2}"/>
          </ac:spMkLst>
        </pc:spChg>
        <pc:picChg chg="add mod topLvl">
          <ac:chgData name="Sarah Carter" userId="4b4e2a7e9c42e1b2" providerId="LiveId" clId="{145875D9-1224-4DB7-B746-33067D11574A}" dt="2024-12-16T20:24:33.073" v="1242"/>
          <ac:picMkLst>
            <pc:docMk/>
            <pc:sldMk cId="1620773371" sldId="272"/>
            <ac:picMk id="3" creationId="{205868A0-1B66-1B3F-2DC1-B75A1143A5D2}"/>
          </ac:picMkLst>
        </pc:picChg>
        <pc:picChg chg="add mod">
          <ac:chgData name="Sarah Carter" userId="4b4e2a7e9c42e1b2" providerId="LiveId" clId="{145875D9-1224-4DB7-B746-33067D11574A}" dt="2024-12-16T20:20:33.393" v="743"/>
          <ac:picMkLst>
            <pc:docMk/>
            <pc:sldMk cId="1620773371" sldId="272"/>
            <ac:picMk id="8" creationId="{2510AA26-7A86-6302-547B-6D849A853F98}"/>
          </ac:picMkLst>
        </pc:picChg>
      </pc:sldChg>
      <pc:sldChg chg="addSp delSp modSp add mod">
        <pc:chgData name="Sarah Carter" userId="4b4e2a7e9c42e1b2" providerId="LiveId" clId="{145875D9-1224-4DB7-B746-33067D11574A}" dt="2024-12-16T20:26:00.599" v="1397"/>
        <pc:sldMkLst>
          <pc:docMk/>
          <pc:sldMk cId="3661317565" sldId="273"/>
        </pc:sldMkLst>
        <pc:spChg chg="add mod topLvl">
          <ac:chgData name="Sarah Carter" userId="4b4e2a7e9c42e1b2" providerId="LiveId" clId="{145875D9-1224-4DB7-B746-33067D11574A}" dt="2024-12-16T20:20:54.567" v="980" actId="948"/>
          <ac:spMkLst>
            <pc:docMk/>
            <pc:sldMk cId="3661317565" sldId="273"/>
            <ac:spMk id="4" creationId="{09A49A1D-5B94-5C3D-E266-3EE6FFB9B16D}"/>
          </ac:spMkLst>
        </pc:spChg>
        <pc:spChg chg="add mod">
          <ac:chgData name="Sarah Carter" userId="4b4e2a7e9c42e1b2" providerId="LiveId" clId="{145875D9-1224-4DB7-B746-33067D11574A}" dt="2024-12-16T20:20:14.204" v="563"/>
          <ac:spMkLst>
            <pc:docMk/>
            <pc:sldMk cId="3661317565" sldId="273"/>
            <ac:spMk id="6" creationId="{1BF0C868-C67B-41DF-4395-A3F79D3E8700}"/>
          </ac:spMkLst>
        </pc:spChg>
        <pc:spChg chg="add mod">
          <ac:chgData name="Sarah Carter" userId="4b4e2a7e9c42e1b2" providerId="LiveId" clId="{145875D9-1224-4DB7-B746-33067D11574A}" dt="2024-12-16T20:20:19.737" v="643"/>
          <ac:spMkLst>
            <pc:docMk/>
            <pc:sldMk cId="3661317565" sldId="273"/>
            <ac:spMk id="7" creationId="{C09FB155-59AF-1D13-56B4-47202513C815}"/>
          </ac:spMkLst>
        </pc:spChg>
        <pc:spChg chg="add mod">
          <ac:chgData name="Sarah Carter" userId="4b4e2a7e9c42e1b2" providerId="LiveId" clId="{145875D9-1224-4DB7-B746-33067D11574A}" dt="2024-12-16T20:26:00.599" v="1397"/>
          <ac:spMkLst>
            <pc:docMk/>
            <pc:sldMk cId="3661317565" sldId="273"/>
            <ac:spMk id="9" creationId="{DF9B3B3D-E3B6-95B5-FF76-4FCDED90A0C8}"/>
          </ac:spMkLst>
        </pc:spChg>
        <pc:picChg chg="add mod topLvl">
          <ac:chgData name="Sarah Carter" userId="4b4e2a7e9c42e1b2" providerId="LiveId" clId="{145875D9-1224-4DB7-B746-33067D11574A}" dt="2024-12-16T20:25:06.447" v="1276"/>
          <ac:picMkLst>
            <pc:docMk/>
            <pc:sldMk cId="3661317565" sldId="273"/>
            <ac:picMk id="3" creationId="{DDA9102E-C23B-D4BC-D0F0-6967E2F93F6F}"/>
          </ac:picMkLst>
        </pc:picChg>
        <pc:picChg chg="add mod">
          <ac:chgData name="Sarah Carter" userId="4b4e2a7e9c42e1b2" providerId="LiveId" clId="{145875D9-1224-4DB7-B746-33067D11574A}" dt="2024-12-16T20:20:33.393" v="748"/>
          <ac:picMkLst>
            <pc:docMk/>
            <pc:sldMk cId="3661317565" sldId="273"/>
            <ac:picMk id="8" creationId="{950F29DA-9BD8-5E35-0E0D-DC59CD9C2756}"/>
          </ac:picMkLst>
        </pc:picChg>
      </pc:sldChg>
      <pc:sldChg chg="addSp delSp modSp add mod">
        <pc:chgData name="Sarah Carter" userId="4b4e2a7e9c42e1b2" providerId="LiveId" clId="{145875D9-1224-4DB7-B746-33067D11574A}" dt="2024-12-16T20:26:00.599" v="1402"/>
        <pc:sldMkLst>
          <pc:docMk/>
          <pc:sldMk cId="1003918937" sldId="274"/>
        </pc:sldMkLst>
        <pc:spChg chg="add mod topLvl">
          <ac:chgData name="Sarah Carter" userId="4b4e2a7e9c42e1b2" providerId="LiveId" clId="{145875D9-1224-4DB7-B746-33067D11574A}" dt="2024-12-16T20:20:54.567" v="995" actId="948"/>
          <ac:spMkLst>
            <pc:docMk/>
            <pc:sldMk cId="1003918937" sldId="274"/>
            <ac:spMk id="4" creationId="{EBA0EB2F-61E2-8ED5-1996-CF1A1C9F1672}"/>
          </ac:spMkLst>
        </pc:spChg>
        <pc:spChg chg="add mod">
          <ac:chgData name="Sarah Carter" userId="4b4e2a7e9c42e1b2" providerId="LiveId" clId="{145875D9-1224-4DB7-B746-33067D11574A}" dt="2024-12-16T20:20:14.204" v="568"/>
          <ac:spMkLst>
            <pc:docMk/>
            <pc:sldMk cId="1003918937" sldId="274"/>
            <ac:spMk id="6" creationId="{7B852479-FCDE-08DF-A967-601AA29A71B1}"/>
          </ac:spMkLst>
        </pc:spChg>
        <pc:spChg chg="add mod">
          <ac:chgData name="Sarah Carter" userId="4b4e2a7e9c42e1b2" providerId="LiveId" clId="{145875D9-1224-4DB7-B746-33067D11574A}" dt="2024-12-16T20:20:19.737" v="648"/>
          <ac:spMkLst>
            <pc:docMk/>
            <pc:sldMk cId="1003918937" sldId="274"/>
            <ac:spMk id="7" creationId="{FB2C4E24-59D8-A499-F4A8-038F86D37994}"/>
          </ac:spMkLst>
        </pc:spChg>
        <pc:spChg chg="add mod">
          <ac:chgData name="Sarah Carter" userId="4b4e2a7e9c42e1b2" providerId="LiveId" clId="{145875D9-1224-4DB7-B746-33067D11574A}" dt="2024-12-16T20:26:00.599" v="1402"/>
          <ac:spMkLst>
            <pc:docMk/>
            <pc:sldMk cId="1003918937" sldId="274"/>
            <ac:spMk id="9" creationId="{7D200B8B-D4E1-3E76-8E1C-DF77A8924E0B}"/>
          </ac:spMkLst>
        </pc:spChg>
        <pc:picChg chg="add mod topLvl">
          <ac:chgData name="Sarah Carter" userId="4b4e2a7e9c42e1b2" providerId="LiveId" clId="{145875D9-1224-4DB7-B746-33067D11574A}" dt="2024-12-16T20:25:21.111" v="1310"/>
          <ac:picMkLst>
            <pc:docMk/>
            <pc:sldMk cId="1003918937" sldId="274"/>
            <ac:picMk id="3" creationId="{FFC05A5D-9283-DAB5-35A9-39DDE55FAF6F}"/>
          </ac:picMkLst>
        </pc:picChg>
        <pc:picChg chg="add mod">
          <ac:chgData name="Sarah Carter" userId="4b4e2a7e9c42e1b2" providerId="LiveId" clId="{145875D9-1224-4DB7-B746-33067D11574A}" dt="2024-12-16T20:20:33.409" v="753"/>
          <ac:picMkLst>
            <pc:docMk/>
            <pc:sldMk cId="1003918937" sldId="274"/>
            <ac:picMk id="8" creationId="{5D051668-01C3-B926-D756-C174F6BCE06E}"/>
          </ac:picMkLst>
        </pc:picChg>
      </pc:sldChg>
    </pc:docChg>
  </pc:docChgLst>
  <pc:docChgLst>
    <pc:chgData name="Sarah Carter" userId="4b4e2a7e9c42e1b2" providerId="LiveId" clId="{5633778B-9995-4797-9CFD-2628CB7243E8}"/>
    <pc:docChg chg="modSld">
      <pc:chgData name="Sarah Carter" userId="4b4e2a7e9c42e1b2" providerId="LiveId" clId="{5633778B-9995-4797-9CFD-2628CB7243E8}" dt="2025-03-04T19:00:11.557" v="0"/>
      <pc:docMkLst>
        <pc:docMk/>
      </pc:docMkLst>
      <pc:sldChg chg="modSp">
        <pc:chgData name="Sarah Carter" userId="4b4e2a7e9c42e1b2" providerId="LiveId" clId="{5633778B-9995-4797-9CFD-2628CB7243E8}" dt="2025-03-04T19:00:11.557" v="0"/>
        <pc:sldMkLst>
          <pc:docMk/>
          <pc:sldMk cId="1670548759" sldId="259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1670548759" sldId="259"/>
            <ac:spMk id="6" creationId="{43675B33-D9FA-B7A3-3231-8FDECF68C116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2233067038" sldId="260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2233067038" sldId="260"/>
            <ac:spMk id="6" creationId="{68422330-BBFD-0F7B-90EF-3CC182D9B90E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362152241" sldId="261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362152241" sldId="261"/>
            <ac:spMk id="6" creationId="{214AD70B-A631-E36C-305F-95ABDC114B78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3658053369" sldId="262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3658053369" sldId="262"/>
            <ac:spMk id="6" creationId="{48759666-7973-FF2A-D7DE-2378EB8D6308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961622" sldId="263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961622" sldId="263"/>
            <ac:spMk id="6" creationId="{562FC0A8-41E5-478C-01AC-FFE7FF4E87EA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3417074441" sldId="264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3417074441" sldId="264"/>
            <ac:spMk id="6" creationId="{F2DA5386-B293-16C3-7CC8-642AE11A1189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3295623651" sldId="265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3295623651" sldId="265"/>
            <ac:spMk id="6" creationId="{9857113A-9916-76D7-D34F-9B74D37658AE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1906509866" sldId="266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1906509866" sldId="266"/>
            <ac:spMk id="6" creationId="{DAC251BD-68C9-A72A-58B7-0A29453F5B23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2897885708" sldId="267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2897885708" sldId="267"/>
            <ac:spMk id="6" creationId="{B62A1BEC-444C-9DBA-E5C0-6E33F5C097B4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2358443653" sldId="268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2358443653" sldId="268"/>
            <ac:spMk id="6" creationId="{B62E7B37-19E4-E73D-8E63-B99D6DE53C48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3412350702" sldId="269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3412350702" sldId="269"/>
            <ac:spMk id="6" creationId="{E2880052-A6DC-DB1C-1681-C675ECBCA574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2334929023" sldId="270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2334929023" sldId="270"/>
            <ac:spMk id="6" creationId="{1E9E6275-3849-29AF-DF80-A2BCA857AF16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4152910507" sldId="271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4152910507" sldId="271"/>
            <ac:spMk id="6" creationId="{C5EDD7C2-E091-8DFC-0929-CF79BC74B5D6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1620773371" sldId="272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1620773371" sldId="272"/>
            <ac:spMk id="6" creationId="{B1350048-2BC3-80FD-E7C8-29A8754413FD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3661317565" sldId="273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3661317565" sldId="273"/>
            <ac:spMk id="6" creationId="{1BF0C868-C67B-41DF-4395-A3F79D3E8700}"/>
          </ac:spMkLst>
        </pc:spChg>
      </pc:sldChg>
      <pc:sldChg chg="modSp">
        <pc:chgData name="Sarah Carter" userId="4b4e2a7e9c42e1b2" providerId="LiveId" clId="{5633778B-9995-4797-9CFD-2628CB7243E8}" dt="2025-03-04T19:00:11.557" v="0"/>
        <pc:sldMkLst>
          <pc:docMk/>
          <pc:sldMk cId="1003918937" sldId="274"/>
        </pc:sldMkLst>
        <pc:spChg chg="mod">
          <ac:chgData name="Sarah Carter" userId="4b4e2a7e9c42e1b2" providerId="LiveId" clId="{5633778B-9995-4797-9CFD-2628CB7243E8}" dt="2025-03-04T19:00:11.557" v="0"/>
          <ac:spMkLst>
            <pc:docMk/>
            <pc:sldMk cId="1003918937" sldId="274"/>
            <ac:spMk id="6" creationId="{7B852479-FCDE-08DF-A967-601AA29A71B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2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11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2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12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image" Target="../media/image2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3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2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4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2.pn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15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image" Target="../media/image2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6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image" Target="../media/image2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17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4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5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6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7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8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2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9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2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0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810FE3B-CBC6-B80E-D73D-8845771F70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41113" cy="59182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6DC985A-C271-53B9-B990-E848BE5866A9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43675B33-D9FA-B7A3-3231-8FDECF68C1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C3D45583-CB25-2B71-140E-E9FE4347F77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 21 M">
            <a:extLst>
              <a:ext uri="{FF2B5EF4-FFF2-40B4-BE49-F238E27FC236}">
                <a16:creationId xmlns:a16="http://schemas.microsoft.com/office/drawing/2014/main" id="{CE66C84B-90ED-3574-34C4-859AF46AD32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721C26C-7C73-D26B-A59F-87F9D864BA9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548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47CC6B64-BB53-D0DE-CDF5-99B63E4713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AED4867-483F-17AD-AEE2-490CD0B49B16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B62E7B37-19E4-E73D-8E63-B99D6DE53C4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307E290C-7DF0-CF3A-FAF4-E97C859702A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7425389-FB46-636E-0A5A-4ADECC15C63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C1E63158-E61D-DFE5-80F7-4E58E457B8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2358443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3B7A1D21-B285-01E5-811B-D1A36CEE80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7A05562-DBD4-0010-C088-CB20B99A9601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E2880052-A6DC-DB1C-1681-C675ECBCA57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909646B5-7734-E450-0A7F-4959D366BE3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E7936C6-EA48-838E-FC39-FF712662B56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B2C78875-CD82-843E-9289-BBCC20475B8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412350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57FAF5AA-556C-B360-0106-D3C218CAD4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31D6B56-0E45-9510-65BB-FCBEA2D58C45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1E9E6275-3849-29AF-DF80-A2BCA857AF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2AE353FF-454C-9DAA-878A-D98CECF11FA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A4FF76E-452F-95B6-6E37-9051C05D05E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873E8EC1-4162-5696-7F2B-F8F27313EAB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2334929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51F27FE-68A2-3539-1D4C-AE8AD56661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41113" cy="59182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75C685A-A191-3030-E052-4A9855B8450A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C5EDD7C2-E091-8DFC-0929-CF79BC74B5D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C7C960CD-46F6-D9F1-CEFF-22BD2A274ED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C19DF37-E889-D46E-15B7-3EF8FB5CF4E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CB2D2074-1C5E-5452-08E1-4A124656692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4152910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205868A0-1B66-1B3F-2DC1-B75A1143A5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5D5BD6C-6A04-EF7A-52E6-7E6EE6CF135B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B1350048-2BC3-80FD-E7C8-29A8754413F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973C7D1E-4FB6-AFF2-4E0A-E9F9E6D6D72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510AA26-7A86-6302-547B-6D849A853F9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E979E7E2-7589-2085-CE37-23A7FF597CE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620773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DDA9102E-C23B-D4BC-D0F0-6967E2F93F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9A49A1D-5B94-5C3D-E266-3EE6FFB9B16D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1BF0C868-C67B-41DF-4395-A3F79D3E870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C09FB155-59AF-1D13-56B4-47202513C81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50F29DA-9BD8-5E35-0E0D-DC59CD9C275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DF9B3B3D-E3B6-95B5-FF76-4FCDED90A0C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661317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FFC05A5D-9283-DAB5-35A9-39DDE55FAF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BA0EB2F-61E2-8ED5-1996-CF1A1C9F1672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7B852479-FCDE-08DF-A967-601AA29A71B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FB2C4E24-59D8-A499-F4A8-038F86D3799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D051668-01C3-B926-D756-C174F6BCE06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7D200B8B-D4E1-3E76-8E1C-DF77A8924E0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003918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F9766AA7-B15D-817C-870F-1AABF7A1D1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EB9D2D9-F91D-D9EF-D159-244BD477D209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68422330-BBFD-0F7B-90EF-3CC182D9B9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56C13630-80B1-0D23-836F-A937607A8D0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2B5C2275-4858-1849-89DD-4AC332EF816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1B8DE00-C706-C9A8-90A1-F5DC744BFFF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067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93F3D3A8-3245-6D5C-8BF8-38C27396E6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F3E441D-11AD-A2AC-7C14-ACBC34E5CDAE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214AD70B-A631-E36C-305F-95ABDC114B7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C3608FFE-D9ED-9CD0-8378-DF26089E09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 21 M">
            <a:extLst>
              <a:ext uri="{FF2B5EF4-FFF2-40B4-BE49-F238E27FC236}">
                <a16:creationId xmlns:a16="http://schemas.microsoft.com/office/drawing/2014/main" id="{CC05C4BA-FF0E-2921-A9E2-3F8690FA760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4C22BBF-6C6B-75A6-4796-5646D3D569D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52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529EF065-84F8-454D-5A93-AD5F616A82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9998A53-9B0C-4988-1595-91E311C43A60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48759666-7973-FF2A-D7DE-2378EB8D630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DFC979E8-FA31-E669-22DC-EDC54774C2A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 21 M">
            <a:extLst>
              <a:ext uri="{FF2B5EF4-FFF2-40B4-BE49-F238E27FC236}">
                <a16:creationId xmlns:a16="http://schemas.microsoft.com/office/drawing/2014/main" id="{47C73358-49A7-1E64-E2FD-994AFC4034C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5B33237-5155-B9B5-37A9-42ED6D3843E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53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F7E003D-699F-1CEB-A03C-EC01655213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41113" cy="59182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BCB1782-391C-7FCB-98DF-E7B8684C77B7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562FC0A8-41E5-478C-01AC-FFE7FF4E87E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F3F3471A-72D6-A3B0-DFA6-248D2A38B31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 21 M">
            <a:extLst>
              <a:ext uri="{FF2B5EF4-FFF2-40B4-BE49-F238E27FC236}">
                <a16:creationId xmlns:a16="http://schemas.microsoft.com/office/drawing/2014/main" id="{F831BC9E-247C-2A21-EBFF-33B4A439A6F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C09F147-9D2F-F77B-8DF9-B8C9E6813BE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68DA1602-FC4D-96E8-C6F1-D28B900866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81CB9CC-B6B6-FF9B-5300-2FE73D85C92D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F2DA5386-B293-16C3-7CC8-642AE11A118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1A99AD30-5E02-38D2-8A55-A54DD8B1FC2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FD2BEF0-4427-84EE-5FD1-06F43B6F603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DD80002A-0834-C124-4374-8A54D43A81B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417074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0EF05688-6512-420F-6E58-78644B0D01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BC7DD19-5068-291F-292C-5A9197DEB11D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9857113A-9916-76D7-D34F-9B74D37658A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62551A3A-3E1E-3C19-1190-59389B43AE5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0CC1C1-2041-3F2D-8D34-9D57A14FB2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E0E98890-CE83-531A-E8DA-446F8DD2C2B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295623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FF3AAB23-B601-D69B-10B2-F373E846D7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BEDF4E6-F496-C73A-A5CA-1B9588852BD4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DAC251BD-68C9-A72A-58B7-0A29453F5B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5C6EAF23-ED85-F4F5-1364-EF49AF2EF4A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A937078-43B9-5F09-06B0-8A555EEE539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F7FDAC35-FF44-6857-ADAE-CF497707BF0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906509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E529FB6-1A52-88B7-0772-305C95ED2A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41113" cy="59182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131F103-17DB-02D7-DE3E-00F0E055D60F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B62A1BEC-444C-9DBA-E5C0-6E33F5C097B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00F51DE6-2925-2CE7-E812-2D82BDC36F3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B09231C-9924-B33F-C959-B85744B572B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AA986D25-8D24-2BCF-A03E-C81DBCADAB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28978857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59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1-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2-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3-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59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4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5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59-1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6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7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59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8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9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0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0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1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2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0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3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4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RESULT" val="slide-260-8"/>
  <p:tag name="SLIDES" val="1,2,3,4,5,6,7,8,9,10,11,12,13,14,15,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0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2024-12-11T02:50:01Z</dcterms:created>
  <dcterms:modified xsi:type="dcterms:W3CDTF">2025-03-04T19:00:13Z</dcterms:modified>
</cp:coreProperties>
</file>