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BF414DD-E660-4B71-8DDD-576E592D5A1B}"/>
    <pc:docChg chg="delSld">
      <pc:chgData name="Sarah Carter" userId="4b4e2a7e9c42e1b2" providerId="LiveId" clId="{FBF414DD-E660-4B71-8DDD-576E592D5A1B}" dt="2024-12-17T03:16:07.873" v="0" actId="2696"/>
      <pc:docMkLst>
        <pc:docMk/>
      </pc:docMkLst>
      <pc:sldChg chg="del">
        <pc:chgData name="Sarah Carter" userId="4b4e2a7e9c42e1b2" providerId="LiveId" clId="{FBF414DD-E660-4B71-8DDD-576E592D5A1B}" dt="2024-12-17T03:16:07.873" v="0" actId="2696"/>
        <pc:sldMkLst>
          <pc:docMk/>
          <pc:sldMk cId="4271837828" sldId="262"/>
        </pc:sldMkLst>
      </pc:sldChg>
      <pc:sldChg chg="del">
        <pc:chgData name="Sarah Carter" userId="4b4e2a7e9c42e1b2" providerId="LiveId" clId="{FBF414DD-E660-4B71-8DDD-576E592D5A1B}" dt="2024-12-17T03:16:07.873" v="0" actId="2696"/>
        <pc:sldMkLst>
          <pc:docMk/>
          <pc:sldMk cId="1577653863" sldId="263"/>
        </pc:sldMkLst>
      </pc:sldChg>
      <pc:sldChg chg="del">
        <pc:chgData name="Sarah Carter" userId="4b4e2a7e9c42e1b2" providerId="LiveId" clId="{FBF414DD-E660-4B71-8DDD-576E592D5A1B}" dt="2024-12-17T03:16:07.873" v="0" actId="2696"/>
        <pc:sldMkLst>
          <pc:docMk/>
          <pc:sldMk cId="1820316174" sldId="264"/>
        </pc:sldMkLst>
      </pc:sldChg>
      <pc:sldChg chg="del">
        <pc:chgData name="Sarah Carter" userId="4b4e2a7e9c42e1b2" providerId="LiveId" clId="{FBF414DD-E660-4B71-8DDD-576E592D5A1B}" dt="2024-12-17T03:16:07.873" v="0" actId="2696"/>
        <pc:sldMkLst>
          <pc:docMk/>
          <pc:sldMk cId="792520807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.xml"/><Relationship Id="rId7" Type="http://schemas.openxmlformats.org/officeDocument/2006/relationships/image" Target="../media/image2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tags" Target="../tags/tag7.xml"/><Relationship Id="rId7" Type="http://schemas.openxmlformats.org/officeDocument/2006/relationships/image" Target="../media/image7.jp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tags" Target="../tags/tag11.xml"/><Relationship Id="rId7" Type="http://schemas.openxmlformats.org/officeDocument/2006/relationships/image" Target="../media/image11.jp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2.xml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tags" Target="../tags/tag15.xml"/><Relationship Id="rId7" Type="http://schemas.openxmlformats.org/officeDocument/2006/relationships/image" Target="../media/image15.jp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4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6.xm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49D4472-C1CC-BB44-EEE1-E4E8F2E328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1940896-4540-576C-3C56-F3337214CF9A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0DA5B51-2A1B-2CFF-0A56-222EA59309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F865D25-253C-5995-069F-048CDCBC0BD0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FBCFA1C5-CE6A-9B0F-AB35-CBBCC72E8C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0A832B3-8E40-7641-BEC6-C9CA29D6D270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01EAEDD2-CCF8-0192-58C5-8BA1D161A9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0504D23-AA4A-9D8E-8217-9F44FEB21498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187AA181-DB21-7EF7-0397-464FA563C18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0FCC14B3-4FC1-67DC-A73F-023399C68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A16AD425-AFDD-8811-D387-8DC4F4DE23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A6B12E-A9A7-C88C-6728-4B4EFE51EF7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56976A6-B7FD-E6D6-B583-B53AC1E1E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908AFDB-43D4-8A3A-6889-5D231CB53932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F4AF77CD-93D4-AE36-E866-167AA39112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83CBD5B-2825-8249-C39B-B2CAD3510FA2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C7EFCE4-F5A9-4066-5833-691F9DA126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E962A39-2F70-1713-ACA5-A33261BE99CB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C9F7FC3-D371-2662-DA27-286EAD8F23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83791DE-A079-60A9-FD41-7EBBA1B993C6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0B5D9A5B-66CD-0581-157E-FF8B56394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21CD6B9F-6323-0F6A-F479-3BA98B50561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E4EEF279-C5A1-8F68-F14B-83E593080E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2E8820-59BA-9DB3-3538-1B1E773AE4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61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5DCF0E4-D218-22D2-5986-0813D1BE60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DEB0D59-902C-5433-F5F4-883D75B9B607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A600B6A-257A-F0FA-7E70-D13F81A18A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D9609ED-FEE1-4F77-0E05-524116CBDF93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9BD06AD-4CA7-09A2-1EC0-2C38344087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A75DBD3-30C6-B3D4-A457-599309633975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89930D68-63BE-29BD-39AA-3C1012D724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3D21F8D-1160-8E38-A583-910527E4F7E0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3BAB1E7-E649-4B31-DBA8-CCD5A466514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9B8D1531-B229-62E6-DF61-839FA048999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DBA2F42F-5F3C-51DE-E94D-AEC5D024C1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305796-E044-D94D-9A81-B6BC6EA2813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7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9A1256C-E2B6-8554-DDB2-8905B926C0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687541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FA93A88-ABF8-FC72-2258-838FFBC73CE6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A017AB6-4EBD-3A55-261F-674DE37BA6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714500"/>
            <a:ext cx="2687540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851645EC-9B3D-05BA-C488-F27F582A2500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E7120533-FAFB-8D64-4E1C-A98CAE8330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687540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340B4D4-0EA6-1885-54F2-C2222FAC67AD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57473FD-3B9A-0890-6E7C-285CE23E42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5626100"/>
            <a:ext cx="2687540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B6F7F05B-5105-0B2E-3620-134445B1E153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E460A42F-D797-99F0-6E93-84290C97CE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PENGUIN HIDATO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326DECC0-E2B8-F2CB-8D12-232B3B77DAB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penguin-shaped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7" name="TextBox 21 M">
            <a:extLst>
              <a:ext uri="{FF2B5EF4-FFF2-40B4-BE49-F238E27FC236}">
                <a16:creationId xmlns:a16="http://schemas.microsoft.com/office/drawing/2014/main" id="{3CA17FEC-3E95-465C-E63D-7E7375BAC8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8" name="Picture 27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BC2569B-39B4-9D96-CF02-EB3265DF2B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279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RESULT" val="slide-258-21"/>
  <p:tag name="SLIDES" val="1,2,3,4,5,6,7,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60-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60-2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60-2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61-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61-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61-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61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RESULT" val="slide-258-22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58-23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RESULT" val="slide-258-24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59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"/>
  <p:tag name="RESULT" val="slide-259-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"/>
  <p:tag name="RESULT" val="slide-259-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"/>
  <p:tag name="RESULT" val="slide-259-2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"/>
  <p:tag name="RESULT" val="slide-260-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2024-12-11T02:50:01Z</dcterms:created>
  <dcterms:modified xsi:type="dcterms:W3CDTF">2024-12-17T03:16:10Z</dcterms:modified>
</cp:coreProperties>
</file>