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1506" y="10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482455B-2871-4404-AADD-BBA4EE15480C}"/>
    <pc:docChg chg="delSld">
      <pc:chgData name="Sarah Carter" userId="4b4e2a7e9c42e1b2" providerId="LiveId" clId="{C482455B-2871-4404-AADD-BBA4EE15480C}" dt="2025-03-04T19:01:13.950" v="0" actId="2696"/>
      <pc:docMkLst>
        <pc:docMk/>
      </pc:docMkLst>
      <pc:sldChg chg="del">
        <pc:chgData name="Sarah Carter" userId="4b4e2a7e9c42e1b2" providerId="LiveId" clId="{C482455B-2871-4404-AADD-BBA4EE15480C}" dt="2025-03-04T19:01:13.950" v="0" actId="2696"/>
        <pc:sldMkLst>
          <pc:docMk/>
          <pc:sldMk cId="4271837828" sldId="262"/>
        </pc:sldMkLst>
      </pc:sldChg>
      <pc:sldChg chg="del">
        <pc:chgData name="Sarah Carter" userId="4b4e2a7e9c42e1b2" providerId="LiveId" clId="{C482455B-2871-4404-AADD-BBA4EE15480C}" dt="2025-03-04T19:01:13.950" v="0" actId="2696"/>
        <pc:sldMkLst>
          <pc:docMk/>
          <pc:sldMk cId="1577653863" sldId="263"/>
        </pc:sldMkLst>
      </pc:sldChg>
      <pc:sldChg chg="del">
        <pc:chgData name="Sarah Carter" userId="4b4e2a7e9c42e1b2" providerId="LiveId" clId="{C482455B-2871-4404-AADD-BBA4EE15480C}" dt="2025-03-04T19:01:13.950" v="0" actId="2696"/>
        <pc:sldMkLst>
          <pc:docMk/>
          <pc:sldMk cId="1820316174" sldId="264"/>
        </pc:sldMkLst>
      </pc:sldChg>
      <pc:sldChg chg="del">
        <pc:chgData name="Sarah Carter" userId="4b4e2a7e9c42e1b2" providerId="LiveId" clId="{C482455B-2871-4404-AADD-BBA4EE15480C}" dt="2025-03-04T19:01:13.950" v="0" actId="2696"/>
        <pc:sldMkLst>
          <pc:docMk/>
          <pc:sldMk cId="792520807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tags" Target="../tags/tag3.xml"/><Relationship Id="rId7" Type="http://schemas.openxmlformats.org/officeDocument/2006/relationships/image" Target="../media/image2.jp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jp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tags" Target="../tags/tag7.xml"/><Relationship Id="rId7" Type="http://schemas.openxmlformats.org/officeDocument/2006/relationships/image" Target="../media/image7.jp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6.jp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8.xml"/><Relationship Id="rId9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tags" Target="../tags/tag11.xml"/><Relationship Id="rId7" Type="http://schemas.openxmlformats.org/officeDocument/2006/relationships/image" Target="../media/image11.jp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0.jp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12.xml"/><Relationship Id="rId9" Type="http://schemas.openxmlformats.org/officeDocument/2006/relationships/image" Target="../media/image13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tags" Target="../tags/tag15.xml"/><Relationship Id="rId7" Type="http://schemas.openxmlformats.org/officeDocument/2006/relationships/image" Target="../media/image15.jp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4.jp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16.xml"/><Relationship Id="rId9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549D4472-C1CC-BB44-EEE1-E4E8F2E328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1714500"/>
            <a:ext cx="2687541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F1940896-4540-576C-3C56-F3337214CF9A}"/>
              </a:ext>
            </a:extLst>
          </p:cNvPr>
          <p:cNvSpPr txBox="1"/>
          <p:nvPr/>
        </p:nvSpPr>
        <p:spPr>
          <a:xfrm>
            <a:off x="736600" y="14986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B0DA5B51-2A1B-2CFF-0A56-222EA59309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1714500"/>
            <a:ext cx="2687540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0F865D25-253C-5995-069F-048CDCBC0BD0}"/>
              </a:ext>
            </a:extLst>
          </p:cNvPr>
          <p:cNvSpPr txBox="1"/>
          <p:nvPr/>
        </p:nvSpPr>
        <p:spPr>
          <a:xfrm>
            <a:off x="4114800" y="1524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FBCFA1C5-CE6A-9B0F-AB35-CBBCC72E8C1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626100"/>
            <a:ext cx="2687540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40A832B3-8E40-7641-BEC6-C9CA29D6D270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01EAEDD2-CCF8-0192-58C5-8BA1D161A9B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5626100"/>
            <a:ext cx="2687540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00504D23-AA4A-9D8E-8217-9F44FEB21498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187AA181-DB21-7EF7-0397-464FA563C18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0FCC14B3-4FC1-67DC-A73F-023399C68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A16AD425-AFDD-8811-D387-8DC4F4DE231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1A6B12E-A9A7-C88C-6728-4B4EFE51EF7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18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D56976A6-B7FD-E6D6-B583-B53AC1E1E9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1714500"/>
            <a:ext cx="2687541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E908AFDB-43D4-8A3A-6889-5D231CB53932}"/>
              </a:ext>
            </a:extLst>
          </p:cNvPr>
          <p:cNvSpPr txBox="1"/>
          <p:nvPr/>
        </p:nvSpPr>
        <p:spPr>
          <a:xfrm>
            <a:off x="736600" y="14986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F4AF77CD-93D4-AE36-E866-167AA391123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1714500"/>
            <a:ext cx="2687540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C83CBD5B-2825-8249-C39B-B2CAD3510FA2}"/>
              </a:ext>
            </a:extLst>
          </p:cNvPr>
          <p:cNvSpPr txBox="1"/>
          <p:nvPr/>
        </p:nvSpPr>
        <p:spPr>
          <a:xfrm>
            <a:off x="4114800" y="1524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1C7EFCE4-F5A9-4066-5833-691F9DA126E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626100"/>
            <a:ext cx="2687540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7E962A39-2F70-1713-ACA5-A33261BE99CB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EC9F7FC3-D371-2662-DA27-286EAD8F23F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5626100"/>
            <a:ext cx="2687540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083791DE-A079-60A9-FD41-7EBBA1B993C6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0B5D9A5B-66CD-0581-157E-FF8B5639480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HIDOKU PUZZLES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21CD6B9F-6323-0F6A-F479-3BA98B50561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7" name="TextBox 21 M">
            <a:extLst>
              <a:ext uri="{FF2B5EF4-FFF2-40B4-BE49-F238E27FC236}">
                <a16:creationId xmlns:a16="http://schemas.microsoft.com/office/drawing/2014/main" id="{E4EEF279-C5A1-8F68-F14B-83E593080E2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8" name="Picture 2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C2E8820-59BA-9DB3-3538-1B1E773AE44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261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C5DCF0E4-D218-22D2-5986-0813D1BE60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1714500"/>
            <a:ext cx="2687541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3DEB0D59-902C-5433-F5F4-883D75B9B607}"/>
              </a:ext>
            </a:extLst>
          </p:cNvPr>
          <p:cNvSpPr txBox="1"/>
          <p:nvPr/>
        </p:nvSpPr>
        <p:spPr>
          <a:xfrm>
            <a:off x="736600" y="14986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BA600B6A-257A-F0FA-7E70-D13F81A18AB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1714500"/>
            <a:ext cx="2687540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AD9609ED-FEE1-4F77-0E05-524116CBDF93}"/>
              </a:ext>
            </a:extLst>
          </p:cNvPr>
          <p:cNvSpPr txBox="1"/>
          <p:nvPr/>
        </p:nvSpPr>
        <p:spPr>
          <a:xfrm>
            <a:off x="4114800" y="1524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89BD06AD-4CA7-09A2-1EC0-2C383440879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626100"/>
            <a:ext cx="2687540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1A75DBD3-30C6-B3D4-A457-599309633975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89930D68-63BE-29BD-39AA-3C1012D7245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5626100"/>
            <a:ext cx="2687540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43D21F8D-1160-8E38-A583-910527E4F7E0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23BAB1E7-E649-4B31-DBA8-CCD5A466514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HIDOKU PUZZLES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9B8D1531-B229-62E6-DF61-839FA048999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7" name="TextBox 21 M">
            <a:extLst>
              <a:ext uri="{FF2B5EF4-FFF2-40B4-BE49-F238E27FC236}">
                <a16:creationId xmlns:a16="http://schemas.microsoft.com/office/drawing/2014/main" id="{DBA2F42F-5F3C-51DE-E94D-AEC5D024C11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8" name="Picture 2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C305796-E044-D94D-9A81-B6BC6EA2813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57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79A1256C-E2B6-8554-DDB2-8905B926C0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1714500"/>
            <a:ext cx="2687541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DFA93A88-ABF8-FC72-2258-838FFBC73CE6}"/>
              </a:ext>
            </a:extLst>
          </p:cNvPr>
          <p:cNvSpPr txBox="1"/>
          <p:nvPr/>
        </p:nvSpPr>
        <p:spPr>
          <a:xfrm>
            <a:off x="736600" y="14986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AA017AB6-4EBD-3A55-261F-674DE37BA6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1714500"/>
            <a:ext cx="2687540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851645EC-9B3D-05BA-C488-F27F582A2500}"/>
              </a:ext>
            </a:extLst>
          </p:cNvPr>
          <p:cNvSpPr txBox="1"/>
          <p:nvPr/>
        </p:nvSpPr>
        <p:spPr>
          <a:xfrm>
            <a:off x="4114800" y="1524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E7120533-FAFB-8D64-4E1C-A98CAE83304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626100"/>
            <a:ext cx="2687540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E340B4D4-0EA6-1885-54F2-C2222FAC67AD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C57473FD-3B9A-0890-6E7C-285CE23E429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5626100"/>
            <a:ext cx="2687540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B6F7F05B-5105-0B2E-3620-134445B1E153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E460A42F-D797-99F0-6E93-84290C97CE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HIDOKU PUZZLES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326DECC0-E2B8-F2CB-8D12-232B3B77DAB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7" name="TextBox 21 M">
            <a:extLst>
              <a:ext uri="{FF2B5EF4-FFF2-40B4-BE49-F238E27FC236}">
                <a16:creationId xmlns:a16="http://schemas.microsoft.com/office/drawing/2014/main" id="{3CA17FEC-3E95-465C-E63D-7E7375BAC8D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8" name="Picture 2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BC2569B-39B4-9D96-CF02-EB3265DF2BE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7279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RESULT" val="slide-258-21"/>
  <p:tag name="SLIDES" val="1,2,3,4,5,6,7,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"/>
  <p:tag name="RESULT" val="slide-260-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"/>
  <p:tag name="RESULT" val="slide-260-2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"/>
  <p:tag name="RESULT" val="slide-260-2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"/>
  <p:tag name="RESULT" val="slide-261-2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"/>
  <p:tag name="RESULT" val="slide-261-2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"/>
  <p:tag name="RESULT" val="slide-261-2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"/>
  <p:tag name="RESULT" val="slide-261-2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RESULT" val="slide-258-22"/>
  <p:tag name="SLIDES" val="1,2,3,4,5,6,7,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RESULT" val="slide-258-23"/>
  <p:tag name="SLIDES" val="1,2,3,4,5,6,7,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RESULT" val="slide-258-24"/>
  <p:tag name="SLIDES" val="1,2,3,4,5,6,7,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"/>
  <p:tag name="RESULT" val="slide-259-2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"/>
  <p:tag name="RESULT" val="slide-259-2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"/>
  <p:tag name="RESULT" val="slide-259-2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"/>
  <p:tag name="RESULT" val="slide-259-2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"/>
  <p:tag name="RESULT" val="slide-260-2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216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2024-12-11T02:50:01Z</dcterms:created>
  <dcterms:modified xsi:type="dcterms:W3CDTF">2025-03-04T19:01:15Z</dcterms:modified>
</cp:coreProperties>
</file>