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A4CAB2-024A-4F5E-AC99-B7DB239811B6}" v="9" dt="2024-11-13T20:46:04.5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0" d="100"/>
          <a:sy n="90" d="100"/>
        </p:scale>
        <p:origin x="-1704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BA4CAB2-024A-4F5E-AC99-B7DB239811B6}"/>
    <pc:docChg chg="undo custSel modSld">
      <pc:chgData name="Sarah Carter" userId="4b4e2a7e9c42e1b2" providerId="LiveId" clId="{4BA4CAB2-024A-4F5E-AC99-B7DB239811B6}" dt="2024-11-13T20:47:34.242" v="52" actId="207"/>
      <pc:docMkLst>
        <pc:docMk/>
      </pc:docMkLst>
      <pc:sldChg chg="addSp delSp modSp mod">
        <pc:chgData name="Sarah Carter" userId="4b4e2a7e9c42e1b2" providerId="LiveId" clId="{4BA4CAB2-024A-4F5E-AC99-B7DB239811B6}" dt="2024-11-13T20:47:34.242" v="52" actId="207"/>
        <pc:sldMkLst>
          <pc:docMk/>
          <pc:sldMk cId="1955780997" sldId="256"/>
        </pc:sldMkLst>
        <pc:graphicFrameChg chg="add mod modGraphic">
          <ac:chgData name="Sarah Carter" userId="4b4e2a7e9c42e1b2" providerId="LiveId" clId="{4BA4CAB2-024A-4F5E-AC99-B7DB239811B6}" dt="2024-11-13T20:46:46.105" v="45" actId="207"/>
          <ac:graphicFrameMkLst>
            <pc:docMk/>
            <pc:sldMk cId="1955780997" sldId="256"/>
            <ac:graphicFrameMk id="2" creationId="{6220CEFF-C3CF-CB52-B385-DE15E94495BE}"/>
          </ac:graphicFrameMkLst>
        </pc:graphicFrameChg>
        <pc:graphicFrameChg chg="add mod modGraphic">
          <ac:chgData name="Sarah Carter" userId="4b4e2a7e9c42e1b2" providerId="LiveId" clId="{4BA4CAB2-024A-4F5E-AC99-B7DB239811B6}" dt="2024-11-13T20:46:59.424" v="47" actId="207"/>
          <ac:graphicFrameMkLst>
            <pc:docMk/>
            <pc:sldMk cId="1955780997" sldId="256"/>
            <ac:graphicFrameMk id="3" creationId="{36E933ED-5EA5-CD10-23E6-F9F890D1A363}"/>
          </ac:graphicFrameMkLst>
        </pc:graphicFrameChg>
        <pc:graphicFrameChg chg="add mod modGraphic">
          <ac:chgData name="Sarah Carter" userId="4b4e2a7e9c42e1b2" providerId="LiveId" clId="{4BA4CAB2-024A-4F5E-AC99-B7DB239811B6}" dt="2024-11-13T20:47:09.169" v="49" actId="207"/>
          <ac:graphicFrameMkLst>
            <pc:docMk/>
            <pc:sldMk cId="1955780997" sldId="256"/>
            <ac:graphicFrameMk id="4" creationId="{C0D45D2E-A3C9-F389-41D6-50818943F6D1}"/>
          </ac:graphicFrameMkLst>
        </pc:graphicFrameChg>
        <pc:graphicFrameChg chg="add mod modGraphic">
          <ac:chgData name="Sarah Carter" userId="4b4e2a7e9c42e1b2" providerId="LiveId" clId="{4BA4CAB2-024A-4F5E-AC99-B7DB239811B6}" dt="2024-11-13T20:47:34.242" v="52" actId="207"/>
          <ac:graphicFrameMkLst>
            <pc:docMk/>
            <pc:sldMk cId="1955780997" sldId="256"/>
            <ac:graphicFrameMk id="5" creationId="{4ACED928-AFCE-079C-0BA8-45AC6FD1CCE7}"/>
          </ac:graphicFrameMkLst>
        </pc:graphicFrameChg>
        <pc:graphicFrameChg chg="mod modGraphic">
          <ac:chgData name="Sarah Carter" userId="4b4e2a7e9c42e1b2" providerId="LiveId" clId="{4BA4CAB2-024A-4F5E-AC99-B7DB239811B6}" dt="2024-11-13T20:43:49.077" v="2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4BA4CAB2-024A-4F5E-AC99-B7DB239811B6}" dt="2024-11-13T20:45:59.351" v="38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4BA4CAB2-024A-4F5E-AC99-B7DB239811B6}" dt="2024-11-13T20:46:00.580" v="39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4BA4CAB2-024A-4F5E-AC99-B7DB239811B6}" dt="2024-11-13T20:46:03.484" v="41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4BA4CAB2-024A-4F5E-AC99-B7DB239811B6}" dt="2024-11-13T20:46:02.247" v="40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</pc:sldChg>
      <pc:sldChg chg="addSp delSp modSp mod">
        <pc:chgData name="Sarah Carter" userId="4b4e2a7e9c42e1b2" providerId="LiveId" clId="{4BA4CAB2-024A-4F5E-AC99-B7DB239811B6}" dt="2024-11-13T20:45:49.573" v="37" actId="1076"/>
        <pc:sldMkLst>
          <pc:docMk/>
          <pc:sldMk cId="3752153703" sldId="257"/>
        </pc:sldMkLst>
        <pc:graphicFrameChg chg="add mod modGraphic">
          <ac:chgData name="Sarah Carter" userId="4b4e2a7e9c42e1b2" providerId="LiveId" clId="{4BA4CAB2-024A-4F5E-AC99-B7DB239811B6}" dt="2024-11-13T20:44:54.260" v="23" actId="14100"/>
          <ac:graphicFrameMkLst>
            <pc:docMk/>
            <pc:sldMk cId="3752153703" sldId="257"/>
            <ac:graphicFrameMk id="2" creationId="{B79A8820-CB9F-C185-B137-71F770E2C651}"/>
          </ac:graphicFrameMkLst>
        </pc:graphicFrameChg>
        <pc:graphicFrameChg chg="add mod modGraphic">
          <ac:chgData name="Sarah Carter" userId="4b4e2a7e9c42e1b2" providerId="LiveId" clId="{4BA4CAB2-024A-4F5E-AC99-B7DB239811B6}" dt="2024-11-13T20:45:25.690" v="33" actId="1076"/>
          <ac:graphicFrameMkLst>
            <pc:docMk/>
            <pc:sldMk cId="3752153703" sldId="257"/>
            <ac:graphicFrameMk id="3" creationId="{649F8E9A-5655-89C1-F7BC-C3E7BF30D8F2}"/>
          </ac:graphicFrameMkLst>
        </pc:graphicFrameChg>
        <pc:graphicFrameChg chg="add mod">
          <ac:chgData name="Sarah Carter" userId="4b4e2a7e9c42e1b2" providerId="LiveId" clId="{4BA4CAB2-024A-4F5E-AC99-B7DB239811B6}" dt="2024-11-13T20:45:39.631" v="35" actId="1076"/>
          <ac:graphicFrameMkLst>
            <pc:docMk/>
            <pc:sldMk cId="3752153703" sldId="257"/>
            <ac:graphicFrameMk id="4" creationId="{A78779C6-A4A4-DF9E-0207-C09831C78AD2}"/>
          </ac:graphicFrameMkLst>
        </pc:graphicFrameChg>
        <pc:graphicFrameChg chg="add mod">
          <ac:chgData name="Sarah Carter" userId="4b4e2a7e9c42e1b2" providerId="LiveId" clId="{4BA4CAB2-024A-4F5E-AC99-B7DB239811B6}" dt="2024-11-13T20:45:49.573" v="37" actId="1076"/>
          <ac:graphicFrameMkLst>
            <pc:docMk/>
            <pc:sldMk cId="3752153703" sldId="257"/>
            <ac:graphicFrameMk id="5" creationId="{D53A4FFD-7797-1B74-08B2-CB445ABB439B}"/>
          </ac:graphicFrameMkLst>
        </pc:graphicFrameChg>
        <pc:graphicFrameChg chg="del">
          <ac:chgData name="Sarah Carter" userId="4b4e2a7e9c42e1b2" providerId="LiveId" clId="{4BA4CAB2-024A-4F5E-AC99-B7DB239811B6}" dt="2024-11-13T20:44:17.391" v="5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4BA4CAB2-024A-4F5E-AC99-B7DB239811B6}" dt="2024-11-13T20:44:18.778" v="6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4BA4CAB2-024A-4F5E-AC99-B7DB239811B6}" dt="2024-11-13T20:44:15.871" v="4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4BA4CAB2-024A-4F5E-AC99-B7DB239811B6}" dt="2024-11-13T20:44:12.638" v="3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  <pc:graphicFrameChg chg="add mod">
          <ac:chgData name="Sarah Carter" userId="4b4e2a7e9c42e1b2" providerId="LiveId" clId="{4BA4CAB2-024A-4F5E-AC99-B7DB239811B6}" dt="2024-11-13T20:45:49.573" v="37" actId="1076"/>
          <ac:graphicFrameMkLst>
            <pc:docMk/>
            <pc:sldMk cId="3752153703" sldId="257"/>
            <ac:graphicFrameMk id="11" creationId="{FFE9D8DA-FA45-7DEA-AFFE-A8A42A57BF21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979748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TRUCK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TRUCK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TRUCK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TRUCK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220CEFF-C3CF-CB52-B385-DE15E9449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965029"/>
              </p:ext>
            </p:extLst>
          </p:nvPr>
        </p:nvGraphicFramePr>
        <p:xfrm>
          <a:off x="853071" y="1572322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6E933ED-5EA5-CD10-23E6-F9F890D1A3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417147"/>
              </p:ext>
            </p:extLst>
          </p:nvPr>
        </p:nvGraphicFramePr>
        <p:xfrm>
          <a:off x="5521715" y="1490546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D45D2E-A3C9-F389-41D6-50818943F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811987"/>
              </p:ext>
            </p:extLst>
          </p:nvPr>
        </p:nvGraphicFramePr>
        <p:xfrm>
          <a:off x="853071" y="5053359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CED928-AFCE-079C-0BA8-45AC6FD1C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011319"/>
              </p:ext>
            </p:extLst>
          </p:nvPr>
        </p:nvGraphicFramePr>
        <p:xfrm>
          <a:off x="5521715" y="4971583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49F8E9A-5655-89C1-F7BC-C3E7BF30D8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19787"/>
              </p:ext>
            </p:extLst>
          </p:nvPr>
        </p:nvGraphicFramePr>
        <p:xfrm>
          <a:off x="942281" y="1862254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8779C6-A4A4-DF9E-0207-C09831C78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374157"/>
              </p:ext>
            </p:extLst>
          </p:nvPr>
        </p:nvGraphicFramePr>
        <p:xfrm>
          <a:off x="5610925" y="1780478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3A4FFD-7797-1B74-08B2-CB445ABB4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378853"/>
              </p:ext>
            </p:extLst>
          </p:nvPr>
        </p:nvGraphicFramePr>
        <p:xfrm>
          <a:off x="942281" y="5343291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FE9D8DA-FA45-7DEA-AFFE-A8A42A57B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333224"/>
              </p:ext>
            </p:extLst>
          </p:nvPr>
        </p:nvGraphicFramePr>
        <p:xfrm>
          <a:off x="5610925" y="5261515"/>
          <a:ext cx="3652035" cy="146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69">
                  <a:extLst>
                    <a:ext uri="{9D8B030D-6E8A-4147-A177-3AD203B41FA5}">
                      <a16:colId xmlns:a16="http://schemas.microsoft.com/office/drawing/2014/main" val="424429697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395557549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420173760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3660105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35332381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858330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937496582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611011887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63180497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31741123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72177326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2962349088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494262021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559396335"/>
                    </a:ext>
                  </a:extLst>
                </a:gridCol>
                <a:gridCol w="243469">
                  <a:extLst>
                    <a:ext uri="{9D8B030D-6E8A-4147-A177-3AD203B41FA5}">
                      <a16:colId xmlns:a16="http://schemas.microsoft.com/office/drawing/2014/main" val="1112495377"/>
                    </a:ext>
                  </a:extLst>
                </a:gridCol>
              </a:tblGrid>
              <a:tr h="243469">
                <a:tc row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35246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52206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224217"/>
                  </a:ext>
                </a:extLst>
              </a:tr>
              <a:tr h="2434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144012"/>
                  </a:ext>
                </a:extLst>
              </a:tr>
              <a:tr h="243469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3784869"/>
                  </a:ext>
                </a:extLst>
              </a:tr>
              <a:tr h="243469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347" marR="24347" marT="12174" marB="121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66548" marR="66548" marT="33274" marB="3327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2024-11-13T20:47:35Z</dcterms:modified>
</cp:coreProperties>
</file>