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155448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D4F382D-6366-43D2-BB76-0772052154BB}" v="48" dt="2024-11-13T16:50:30.23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>
        <p:scale>
          <a:sx n="50" d="100"/>
          <a:sy n="50" d="100"/>
        </p:scale>
        <p:origin x="1590" y="5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7D4F382D-6366-43D2-BB76-0772052154BB}"/>
    <pc:docChg chg="custSel modSld">
      <pc:chgData name="Sarah Carter" userId="4b4e2a7e9c42e1b2" providerId="LiveId" clId="{7D4F382D-6366-43D2-BB76-0772052154BB}" dt="2024-11-13T16:53:17.110" v="166" actId="1076"/>
      <pc:docMkLst>
        <pc:docMk/>
      </pc:docMkLst>
      <pc:sldChg chg="addSp delSp modSp mod">
        <pc:chgData name="Sarah Carter" userId="4b4e2a7e9c42e1b2" providerId="LiveId" clId="{7D4F382D-6366-43D2-BB76-0772052154BB}" dt="2024-11-13T16:53:17.110" v="166" actId="1076"/>
        <pc:sldMkLst>
          <pc:docMk/>
          <pc:sldMk cId="226264781" sldId="256"/>
        </pc:sldMkLst>
        <pc:spChg chg="mod">
          <ac:chgData name="Sarah Carter" userId="4b4e2a7e9c42e1b2" providerId="LiveId" clId="{7D4F382D-6366-43D2-BB76-0772052154BB}" dt="2024-11-13T16:53:17.110" v="166" actId="1076"/>
          <ac:spMkLst>
            <pc:docMk/>
            <pc:sldMk cId="226264781" sldId="256"/>
            <ac:spMk id="4" creationId="{083B1ADC-2741-B348-28CE-B924B9E4B339}"/>
          </ac:spMkLst>
        </pc:spChg>
        <pc:spChg chg="mod">
          <ac:chgData name="Sarah Carter" userId="4b4e2a7e9c42e1b2" providerId="LiveId" clId="{7D4F382D-6366-43D2-BB76-0772052154BB}" dt="2024-11-13T16:52:56.502" v="163" actId="1036"/>
          <ac:spMkLst>
            <pc:docMk/>
            <pc:sldMk cId="226264781" sldId="256"/>
            <ac:spMk id="7" creationId="{8832FC41-189E-FF3B-6BAD-F8245069A5F5}"/>
          </ac:spMkLst>
        </pc:spChg>
        <pc:spChg chg="del mod">
          <ac:chgData name="Sarah Carter" userId="4b4e2a7e9c42e1b2" providerId="LiveId" clId="{7D4F382D-6366-43D2-BB76-0772052154BB}" dt="2024-11-13T16:52:03.450" v="114"/>
          <ac:spMkLst>
            <pc:docMk/>
            <pc:sldMk cId="226264781" sldId="256"/>
            <ac:spMk id="8" creationId="{085E34E2-A88A-DB43-8149-786E18F8AD42}"/>
          </ac:spMkLst>
        </pc:spChg>
        <pc:graphicFrameChg chg="del">
          <ac:chgData name="Sarah Carter" userId="4b4e2a7e9c42e1b2" providerId="LiveId" clId="{7D4F382D-6366-43D2-BB76-0772052154BB}" dt="2024-11-13T16:43:14.762" v="10" actId="478"/>
          <ac:graphicFrameMkLst>
            <pc:docMk/>
            <pc:sldMk cId="226264781" sldId="256"/>
            <ac:graphicFrameMk id="2" creationId="{7047EA5F-44AA-F396-3741-427C60F58B6A}"/>
          </ac:graphicFrameMkLst>
        </pc:graphicFrameChg>
        <pc:graphicFrameChg chg="add mod modGraphic">
          <ac:chgData name="Sarah Carter" userId="4b4e2a7e9c42e1b2" providerId="LiveId" clId="{7D4F382D-6366-43D2-BB76-0772052154BB}" dt="2024-11-13T16:53:11.833" v="165" actId="1076"/>
          <ac:graphicFrameMkLst>
            <pc:docMk/>
            <pc:sldMk cId="226264781" sldId="256"/>
            <ac:graphicFrameMk id="9" creationId="{ACAE6689-DC32-869D-246F-3F658BF59D05}"/>
          </ac:graphicFrameMkLst>
        </pc:graphicFrameChg>
        <pc:picChg chg="mod">
          <ac:chgData name="Sarah Carter" userId="4b4e2a7e9c42e1b2" providerId="LiveId" clId="{7D4F382D-6366-43D2-BB76-0772052154BB}" dt="2024-11-13T16:53:02.559" v="164" actId="1076"/>
          <ac:picMkLst>
            <pc:docMk/>
            <pc:sldMk cId="226264781" sldId="256"/>
            <ac:picMk id="10" creationId="{670B73FB-D46D-A4EB-C4B0-65F47C6DF354}"/>
          </ac:picMkLst>
        </pc:pic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05370C-B082-4D61-BA2B-7750997ECE6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44575" y="1143000"/>
            <a:ext cx="47688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1638D3-CF0F-4118-B177-54B520F98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8432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1pPr>
    <a:lvl2pPr marL="61447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2pPr>
    <a:lvl3pPr marL="122895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3pPr>
    <a:lvl4pPr marL="184343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4pPr>
    <a:lvl5pPr marL="245790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5pPr>
    <a:lvl6pPr marL="307238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6pPr>
    <a:lvl7pPr marL="3686861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7pPr>
    <a:lvl8pPr marL="4301338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8pPr>
    <a:lvl9pPr marL="491581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21638D3-CF0F-4118-B177-54B520F982B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64440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65860" y="1646133"/>
            <a:ext cx="13213080" cy="3501813"/>
          </a:xfrm>
        </p:spPr>
        <p:txBody>
          <a:bodyPr anchor="b"/>
          <a:lstStyle>
            <a:lvl1pPr algn="ctr">
              <a:defRPr sz="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3100" y="5282989"/>
            <a:ext cx="11658600" cy="2428451"/>
          </a:xfrm>
        </p:spPr>
        <p:txBody>
          <a:bodyPr/>
          <a:lstStyle>
            <a:lvl1pPr marL="0" indent="0" algn="ctr">
              <a:buNone/>
              <a:defRPr sz="3520"/>
            </a:lvl1pPr>
            <a:lvl2pPr marL="670575" indent="0" algn="ctr">
              <a:buNone/>
              <a:defRPr sz="2933"/>
            </a:lvl2pPr>
            <a:lvl3pPr marL="1341150" indent="0" algn="ctr">
              <a:buNone/>
              <a:defRPr sz="2640"/>
            </a:lvl3pPr>
            <a:lvl4pPr marL="2011726" indent="0" algn="ctr">
              <a:buNone/>
              <a:defRPr sz="2347"/>
            </a:lvl4pPr>
            <a:lvl5pPr marL="2682301" indent="0" algn="ctr">
              <a:buNone/>
              <a:defRPr sz="2347"/>
            </a:lvl5pPr>
            <a:lvl6pPr marL="3352876" indent="0" algn="ctr">
              <a:buNone/>
              <a:defRPr sz="2347"/>
            </a:lvl6pPr>
            <a:lvl7pPr marL="4023451" indent="0" algn="ctr">
              <a:buNone/>
              <a:defRPr sz="2347"/>
            </a:lvl7pPr>
            <a:lvl8pPr marL="4694027" indent="0" algn="ctr">
              <a:buNone/>
              <a:defRPr sz="2347"/>
            </a:lvl8pPr>
            <a:lvl9pPr marL="5364602" indent="0" algn="ctr">
              <a:buNone/>
              <a:defRPr sz="234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703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500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124248" y="535517"/>
            <a:ext cx="3351848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68706" y="535517"/>
            <a:ext cx="9861233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9851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0840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0610" y="2507618"/>
            <a:ext cx="13407390" cy="4184014"/>
          </a:xfrm>
        </p:spPr>
        <p:txBody>
          <a:bodyPr anchor="b"/>
          <a:lstStyle>
            <a:lvl1pPr>
              <a:defRPr sz="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0610" y="6731215"/>
            <a:ext cx="13407390" cy="2200274"/>
          </a:xfrm>
        </p:spPr>
        <p:txBody>
          <a:bodyPr/>
          <a:lstStyle>
            <a:lvl1pPr marL="0" indent="0">
              <a:buNone/>
              <a:defRPr sz="3520">
                <a:solidFill>
                  <a:schemeClr val="tx1">
                    <a:tint val="82000"/>
                  </a:schemeClr>
                </a:solidFill>
              </a:defRPr>
            </a:lvl1pPr>
            <a:lvl2pPr marL="670575" indent="0">
              <a:buNone/>
              <a:defRPr sz="2933">
                <a:solidFill>
                  <a:schemeClr val="tx1">
                    <a:tint val="82000"/>
                  </a:schemeClr>
                </a:solidFill>
              </a:defRPr>
            </a:lvl2pPr>
            <a:lvl3pPr marL="134115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3pPr>
            <a:lvl4pPr marL="2011726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4pPr>
            <a:lvl5pPr marL="2682301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5pPr>
            <a:lvl6pPr marL="3352876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6pPr>
            <a:lvl7pPr marL="4023451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7pPr>
            <a:lvl8pPr marL="4694027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8pPr>
            <a:lvl9pPr marL="5364602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5443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8705" y="2677584"/>
            <a:ext cx="660654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69555" y="2677584"/>
            <a:ext cx="660654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889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535519"/>
            <a:ext cx="13407390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70731" y="2465706"/>
            <a:ext cx="6576178" cy="1208404"/>
          </a:xfrm>
        </p:spPr>
        <p:txBody>
          <a:bodyPr anchor="b"/>
          <a:lstStyle>
            <a:lvl1pPr marL="0" indent="0">
              <a:buNone/>
              <a:defRPr sz="3520" b="1"/>
            </a:lvl1pPr>
            <a:lvl2pPr marL="670575" indent="0">
              <a:buNone/>
              <a:defRPr sz="2933" b="1"/>
            </a:lvl2pPr>
            <a:lvl3pPr marL="1341150" indent="0">
              <a:buNone/>
              <a:defRPr sz="2640" b="1"/>
            </a:lvl3pPr>
            <a:lvl4pPr marL="2011726" indent="0">
              <a:buNone/>
              <a:defRPr sz="2347" b="1"/>
            </a:lvl4pPr>
            <a:lvl5pPr marL="2682301" indent="0">
              <a:buNone/>
              <a:defRPr sz="2347" b="1"/>
            </a:lvl5pPr>
            <a:lvl6pPr marL="3352876" indent="0">
              <a:buNone/>
              <a:defRPr sz="2347" b="1"/>
            </a:lvl6pPr>
            <a:lvl7pPr marL="4023451" indent="0">
              <a:buNone/>
              <a:defRPr sz="2347" b="1"/>
            </a:lvl7pPr>
            <a:lvl8pPr marL="4694027" indent="0">
              <a:buNone/>
              <a:defRPr sz="2347" b="1"/>
            </a:lvl8pPr>
            <a:lvl9pPr marL="5364602" indent="0">
              <a:buNone/>
              <a:defRPr sz="234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70731" y="3674110"/>
            <a:ext cx="6576178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69556" y="2465706"/>
            <a:ext cx="6608565" cy="1208404"/>
          </a:xfrm>
        </p:spPr>
        <p:txBody>
          <a:bodyPr anchor="b"/>
          <a:lstStyle>
            <a:lvl1pPr marL="0" indent="0">
              <a:buNone/>
              <a:defRPr sz="3520" b="1"/>
            </a:lvl1pPr>
            <a:lvl2pPr marL="670575" indent="0">
              <a:buNone/>
              <a:defRPr sz="2933" b="1"/>
            </a:lvl2pPr>
            <a:lvl3pPr marL="1341150" indent="0">
              <a:buNone/>
              <a:defRPr sz="2640" b="1"/>
            </a:lvl3pPr>
            <a:lvl4pPr marL="2011726" indent="0">
              <a:buNone/>
              <a:defRPr sz="2347" b="1"/>
            </a:lvl4pPr>
            <a:lvl5pPr marL="2682301" indent="0">
              <a:buNone/>
              <a:defRPr sz="2347" b="1"/>
            </a:lvl5pPr>
            <a:lvl6pPr marL="3352876" indent="0">
              <a:buNone/>
              <a:defRPr sz="2347" b="1"/>
            </a:lvl6pPr>
            <a:lvl7pPr marL="4023451" indent="0">
              <a:buNone/>
              <a:defRPr sz="2347" b="1"/>
            </a:lvl7pPr>
            <a:lvl8pPr marL="4694027" indent="0">
              <a:buNone/>
              <a:defRPr sz="2347" b="1"/>
            </a:lvl8pPr>
            <a:lvl9pPr marL="5364602" indent="0">
              <a:buNone/>
              <a:defRPr sz="234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69556" y="3674110"/>
            <a:ext cx="6608565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57095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49715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1540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670560"/>
            <a:ext cx="5013603" cy="2346960"/>
          </a:xfrm>
        </p:spPr>
        <p:txBody>
          <a:bodyPr anchor="b"/>
          <a:lstStyle>
            <a:lvl1pPr>
              <a:defRPr sz="469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608565" y="1448226"/>
            <a:ext cx="7869555" cy="7147983"/>
          </a:xfrm>
        </p:spPr>
        <p:txBody>
          <a:bodyPr/>
          <a:lstStyle>
            <a:lvl1pPr>
              <a:defRPr sz="4693"/>
            </a:lvl1pPr>
            <a:lvl2pPr>
              <a:defRPr sz="4107"/>
            </a:lvl2pPr>
            <a:lvl3pPr>
              <a:defRPr sz="3520"/>
            </a:lvl3pPr>
            <a:lvl4pPr>
              <a:defRPr sz="2933"/>
            </a:lvl4pPr>
            <a:lvl5pPr>
              <a:defRPr sz="2933"/>
            </a:lvl5pPr>
            <a:lvl6pPr>
              <a:defRPr sz="2933"/>
            </a:lvl6pPr>
            <a:lvl7pPr>
              <a:defRPr sz="2933"/>
            </a:lvl7pPr>
            <a:lvl8pPr>
              <a:defRPr sz="2933"/>
            </a:lvl8pPr>
            <a:lvl9pPr>
              <a:defRPr sz="29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0730" y="3017520"/>
            <a:ext cx="5013603" cy="5590329"/>
          </a:xfrm>
        </p:spPr>
        <p:txBody>
          <a:bodyPr/>
          <a:lstStyle>
            <a:lvl1pPr marL="0" indent="0">
              <a:buNone/>
              <a:defRPr sz="2347"/>
            </a:lvl1pPr>
            <a:lvl2pPr marL="670575" indent="0">
              <a:buNone/>
              <a:defRPr sz="2053"/>
            </a:lvl2pPr>
            <a:lvl3pPr marL="1341150" indent="0">
              <a:buNone/>
              <a:defRPr sz="1760"/>
            </a:lvl3pPr>
            <a:lvl4pPr marL="2011726" indent="0">
              <a:buNone/>
              <a:defRPr sz="1467"/>
            </a:lvl4pPr>
            <a:lvl5pPr marL="2682301" indent="0">
              <a:buNone/>
              <a:defRPr sz="1467"/>
            </a:lvl5pPr>
            <a:lvl6pPr marL="3352876" indent="0">
              <a:buNone/>
              <a:defRPr sz="1467"/>
            </a:lvl6pPr>
            <a:lvl7pPr marL="4023451" indent="0">
              <a:buNone/>
              <a:defRPr sz="1467"/>
            </a:lvl7pPr>
            <a:lvl8pPr marL="4694027" indent="0">
              <a:buNone/>
              <a:defRPr sz="1467"/>
            </a:lvl8pPr>
            <a:lvl9pPr marL="5364602" indent="0">
              <a:buNone/>
              <a:defRPr sz="14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28241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670560"/>
            <a:ext cx="5013603" cy="2346960"/>
          </a:xfrm>
        </p:spPr>
        <p:txBody>
          <a:bodyPr anchor="b"/>
          <a:lstStyle>
            <a:lvl1pPr>
              <a:defRPr sz="469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608565" y="1448226"/>
            <a:ext cx="7869555" cy="7147983"/>
          </a:xfrm>
        </p:spPr>
        <p:txBody>
          <a:bodyPr anchor="t"/>
          <a:lstStyle>
            <a:lvl1pPr marL="0" indent="0">
              <a:buNone/>
              <a:defRPr sz="4693"/>
            </a:lvl1pPr>
            <a:lvl2pPr marL="670575" indent="0">
              <a:buNone/>
              <a:defRPr sz="4107"/>
            </a:lvl2pPr>
            <a:lvl3pPr marL="1341150" indent="0">
              <a:buNone/>
              <a:defRPr sz="3520"/>
            </a:lvl3pPr>
            <a:lvl4pPr marL="2011726" indent="0">
              <a:buNone/>
              <a:defRPr sz="2933"/>
            </a:lvl4pPr>
            <a:lvl5pPr marL="2682301" indent="0">
              <a:buNone/>
              <a:defRPr sz="2933"/>
            </a:lvl5pPr>
            <a:lvl6pPr marL="3352876" indent="0">
              <a:buNone/>
              <a:defRPr sz="2933"/>
            </a:lvl6pPr>
            <a:lvl7pPr marL="4023451" indent="0">
              <a:buNone/>
              <a:defRPr sz="2933"/>
            </a:lvl7pPr>
            <a:lvl8pPr marL="4694027" indent="0">
              <a:buNone/>
              <a:defRPr sz="2933"/>
            </a:lvl8pPr>
            <a:lvl9pPr marL="5364602" indent="0">
              <a:buNone/>
              <a:defRPr sz="2933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0730" y="3017520"/>
            <a:ext cx="5013603" cy="5590329"/>
          </a:xfrm>
        </p:spPr>
        <p:txBody>
          <a:bodyPr/>
          <a:lstStyle>
            <a:lvl1pPr marL="0" indent="0">
              <a:buNone/>
              <a:defRPr sz="2347"/>
            </a:lvl1pPr>
            <a:lvl2pPr marL="670575" indent="0">
              <a:buNone/>
              <a:defRPr sz="2053"/>
            </a:lvl2pPr>
            <a:lvl3pPr marL="1341150" indent="0">
              <a:buNone/>
              <a:defRPr sz="1760"/>
            </a:lvl3pPr>
            <a:lvl4pPr marL="2011726" indent="0">
              <a:buNone/>
              <a:defRPr sz="1467"/>
            </a:lvl4pPr>
            <a:lvl5pPr marL="2682301" indent="0">
              <a:buNone/>
              <a:defRPr sz="1467"/>
            </a:lvl5pPr>
            <a:lvl6pPr marL="3352876" indent="0">
              <a:buNone/>
              <a:defRPr sz="1467"/>
            </a:lvl6pPr>
            <a:lvl7pPr marL="4023451" indent="0">
              <a:buNone/>
              <a:defRPr sz="1467"/>
            </a:lvl7pPr>
            <a:lvl8pPr marL="4694027" indent="0">
              <a:buNone/>
              <a:defRPr sz="1467"/>
            </a:lvl8pPr>
            <a:lvl9pPr marL="5364602" indent="0">
              <a:buNone/>
              <a:defRPr sz="14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1442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8705" y="535519"/>
            <a:ext cx="13407390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8705" y="2677584"/>
            <a:ext cx="13407390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8705" y="9322649"/>
            <a:ext cx="349758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6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22D7A92-D7AF-4840-B71D-3C00DF08733A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149215" y="9322649"/>
            <a:ext cx="524637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6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78515" y="9322649"/>
            <a:ext cx="349758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6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89259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41150" rtl="0" eaLnBrk="1" latinLnBrk="0" hangingPunct="1">
        <a:lnSpc>
          <a:spcPct val="90000"/>
        </a:lnSpc>
        <a:spcBef>
          <a:spcPct val="0"/>
        </a:spcBef>
        <a:buNone/>
        <a:defRPr sz="645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35288" indent="-335288" algn="l" defTabSz="1341150" rtl="0" eaLnBrk="1" latinLnBrk="0" hangingPunct="1">
        <a:lnSpc>
          <a:spcPct val="90000"/>
        </a:lnSpc>
        <a:spcBef>
          <a:spcPts val="1467"/>
        </a:spcBef>
        <a:buFont typeface="Arial" panose="020B0604020202020204" pitchFamily="34" charset="0"/>
        <a:buChar char="•"/>
        <a:defRPr sz="4107" kern="1200">
          <a:solidFill>
            <a:schemeClr val="tx1"/>
          </a:solidFill>
          <a:latin typeface="+mn-lt"/>
          <a:ea typeface="+mn-ea"/>
          <a:cs typeface="+mn-cs"/>
        </a:defRPr>
      </a:lvl1pPr>
      <a:lvl2pPr marL="1005863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3520" kern="1200">
          <a:solidFill>
            <a:schemeClr val="tx1"/>
          </a:solidFill>
          <a:latin typeface="+mn-lt"/>
          <a:ea typeface="+mn-ea"/>
          <a:cs typeface="+mn-cs"/>
        </a:defRPr>
      </a:lvl2pPr>
      <a:lvl3pPr marL="1676438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933" kern="1200">
          <a:solidFill>
            <a:schemeClr val="tx1"/>
          </a:solidFill>
          <a:latin typeface="+mn-lt"/>
          <a:ea typeface="+mn-ea"/>
          <a:cs typeface="+mn-cs"/>
        </a:defRPr>
      </a:lvl3pPr>
      <a:lvl4pPr marL="2347013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4pPr>
      <a:lvl5pPr marL="3017589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5pPr>
      <a:lvl6pPr marL="3688164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6pPr>
      <a:lvl7pPr marL="4358739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7pPr>
      <a:lvl8pPr marL="5029314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8pPr>
      <a:lvl9pPr marL="5699890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1pPr>
      <a:lvl2pPr marL="670575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341150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3pPr>
      <a:lvl4pPr marL="2011726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4pPr>
      <a:lvl5pPr marL="2682301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5pPr>
      <a:lvl6pPr marL="3352876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6pPr>
      <a:lvl7pPr marL="4023451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7pPr>
      <a:lvl8pPr marL="4694027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8pPr>
      <a:lvl9pPr marL="5364602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pentamania.blogspot.com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83B1ADC-2741-B348-28CE-B924B9E4B339}"/>
              </a:ext>
            </a:extLst>
          </p:cNvPr>
          <p:cNvSpPr txBox="1"/>
          <p:nvPr/>
        </p:nvSpPr>
        <p:spPr>
          <a:xfrm>
            <a:off x="0" y="506896"/>
            <a:ext cx="155448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b="1" dirty="0">
                <a:latin typeface="Century Gothic" panose="020B0502020202020204" pitchFamily="34" charset="0"/>
              </a:rPr>
              <a:t>PENTOMINO TRUCK 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832FC41-189E-FF3B-6BAD-F8245069A5F5}"/>
              </a:ext>
            </a:extLst>
          </p:cNvPr>
          <p:cNvSpPr txBox="1"/>
          <p:nvPr/>
        </p:nvSpPr>
        <p:spPr>
          <a:xfrm>
            <a:off x="-517358" y="9481525"/>
            <a:ext cx="1418523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</a:rPr>
              <a:t>Original Puzzle Source: </a:t>
            </a:r>
            <a:r>
              <a:rPr lang="en-US" sz="1200" dirty="0">
                <a:latin typeface="Century Gothic" panose="020B0502020202020204" pitchFamily="34" charset="0"/>
                <a:hlinkClick r:id="rId3"/>
              </a:rPr>
              <a:t>https://pentamania.blogspot.com/</a:t>
            </a:r>
            <a:r>
              <a:rPr lang="en-US" sz="1200" dirty="0">
                <a:latin typeface="Century Gothic" panose="020B0502020202020204" pitchFamily="34" charset="0"/>
              </a:rPr>
              <a:t>      Puzzle Formatted by Sarah Carter | mathequalslove.net | @mathequalslove | </a:t>
            </a:r>
          </a:p>
          <a:p>
            <a:pPr algn="ctr"/>
            <a:endParaRPr lang="en-US" sz="1200" dirty="0">
              <a:latin typeface="Century Gothic" panose="020B0502020202020204" pitchFamily="34" charset="0"/>
            </a:endParaRPr>
          </a:p>
          <a:p>
            <a:r>
              <a:rPr lang="en-US" sz="1200" dirty="0">
                <a:latin typeface="Century Gothic" panose="020B0502020202020204" pitchFamily="34" charset="0"/>
              </a:rPr>
              <a:t>  </a:t>
            </a:r>
          </a:p>
        </p:txBody>
      </p:sp>
      <p:pic>
        <p:nvPicPr>
          <p:cNvPr id="10" name="Picture 9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670B73FB-D46D-A4EB-C4B0-65F47C6DF354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755816" y="9446177"/>
            <a:ext cx="2341978" cy="308554"/>
          </a:xfrm>
          <a:prstGeom prst="rect">
            <a:avLst/>
          </a:prstGeom>
        </p:spPr>
      </p:pic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ACAE6689-DC32-869D-246F-3F658BF59D0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6356457"/>
              </p:ext>
            </p:extLst>
          </p:nvPr>
        </p:nvGraphicFramePr>
        <p:xfrm>
          <a:off x="914400" y="2743200"/>
          <a:ext cx="13716000" cy="5486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>
                  <a:extLst>
                    <a:ext uri="{9D8B030D-6E8A-4147-A177-3AD203B41FA5}">
                      <a16:colId xmlns:a16="http://schemas.microsoft.com/office/drawing/2014/main" val="4244296970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955575497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420173760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36601052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353323817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185833087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937496582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611011887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631804975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131741123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572177326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962349088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49426202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559396335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112495377"/>
                    </a:ext>
                  </a:extLst>
                </a:gridCol>
              </a:tblGrid>
              <a:tr h="914400">
                <a:tc rowSpan="4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3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8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51352467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00152206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84224217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82144012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3784869"/>
                  </a:ext>
                </a:extLst>
              </a:tr>
              <a:tr h="914400"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30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62647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103</TotalTime>
  <Words>29</Words>
  <Application>Microsoft Office PowerPoint</Application>
  <PresentationFormat>Custom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2024-09-12T14:28:19Z</dcterms:created>
  <dcterms:modified xsi:type="dcterms:W3CDTF">2024-11-13T16:53:25Z</dcterms:modified>
</cp:coreProperties>
</file>

<file path=docProps/thumbnail.jpeg>
</file>