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544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BEF4AD-7BDF-44D7-9066-CA41E2162F45}" v="128" dt="2024-11-13T16:34:33.1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4BEF4AD-7BDF-44D7-9066-CA41E2162F45}"/>
    <pc:docChg chg="undo custSel delSld modSld">
      <pc:chgData name="Sarah Carter" userId="4b4e2a7e9c42e1b2" providerId="LiveId" clId="{74BEF4AD-7BDF-44D7-9066-CA41E2162F45}" dt="2024-11-13T16:35:30.468" v="215" actId="1076"/>
      <pc:docMkLst>
        <pc:docMk/>
      </pc:docMkLst>
      <pc:sldChg chg="addSp delSp modSp mod">
        <pc:chgData name="Sarah Carter" userId="4b4e2a7e9c42e1b2" providerId="LiveId" clId="{74BEF4AD-7BDF-44D7-9066-CA41E2162F45}" dt="2024-11-13T16:35:30.468" v="215" actId="1076"/>
        <pc:sldMkLst>
          <pc:docMk/>
          <pc:sldMk cId="226264781" sldId="256"/>
        </pc:sldMkLst>
        <pc:spChg chg="mod">
          <ac:chgData name="Sarah Carter" userId="4b4e2a7e9c42e1b2" providerId="LiveId" clId="{74BEF4AD-7BDF-44D7-9066-CA41E2162F45}" dt="2024-11-13T16:22:07.600" v="177" actId="20577"/>
          <ac:spMkLst>
            <pc:docMk/>
            <pc:sldMk cId="226264781" sldId="256"/>
            <ac:spMk id="4" creationId="{083B1ADC-2741-B348-28CE-B924B9E4B339}"/>
          </ac:spMkLst>
        </pc:spChg>
        <pc:spChg chg="add del mod">
          <ac:chgData name="Sarah Carter" userId="4b4e2a7e9c42e1b2" providerId="LiveId" clId="{74BEF4AD-7BDF-44D7-9066-CA41E2162F45}" dt="2024-11-13T16:20:44.456" v="166" actId="22"/>
          <ac:spMkLst>
            <pc:docMk/>
            <pc:sldMk cId="226264781" sldId="256"/>
            <ac:spMk id="5" creationId="{66DAF407-13EA-6C1B-D22C-EB60A06B5807}"/>
          </ac:spMkLst>
        </pc:spChg>
        <pc:spChg chg="mod">
          <ac:chgData name="Sarah Carter" userId="4b4e2a7e9c42e1b2" providerId="LiveId" clId="{74BEF4AD-7BDF-44D7-9066-CA41E2162F45}" dt="2024-11-13T16:35:13.997" v="211" actId="14100"/>
          <ac:spMkLst>
            <pc:docMk/>
            <pc:sldMk cId="226264781" sldId="256"/>
            <ac:spMk id="7" creationId="{8832FC41-189E-FF3B-6BAD-F8245069A5F5}"/>
          </ac:spMkLst>
        </pc:spChg>
        <pc:spChg chg="mod">
          <ac:chgData name="Sarah Carter" userId="4b4e2a7e9c42e1b2" providerId="LiveId" clId="{74BEF4AD-7BDF-44D7-9066-CA41E2162F45}" dt="2024-11-13T16:35:22.548" v="214" actId="122"/>
          <ac:spMkLst>
            <pc:docMk/>
            <pc:sldMk cId="226264781" sldId="256"/>
            <ac:spMk id="8" creationId="{085E34E2-A88A-DB43-8149-786E18F8AD42}"/>
          </ac:spMkLst>
        </pc:spChg>
        <pc:graphicFrameChg chg="add mod ord modGraphic">
          <ac:chgData name="Sarah Carter" userId="4b4e2a7e9c42e1b2" providerId="LiveId" clId="{74BEF4AD-7BDF-44D7-9066-CA41E2162F45}" dt="2024-11-13T16:21:50.138" v="173" actId="34135"/>
          <ac:graphicFrameMkLst>
            <pc:docMk/>
            <pc:sldMk cId="226264781" sldId="256"/>
            <ac:graphicFrameMk id="2" creationId="{7047EA5F-44AA-F396-3741-427C60F58B6A}"/>
          </ac:graphicFrameMkLst>
        </pc:graphicFrameChg>
        <pc:graphicFrameChg chg="del">
          <ac:chgData name="Sarah Carter" userId="4b4e2a7e9c42e1b2" providerId="LiveId" clId="{74BEF4AD-7BDF-44D7-9066-CA41E2162F45}" dt="2024-11-13T16:10:14.103" v="20" actId="478"/>
          <ac:graphicFrameMkLst>
            <pc:docMk/>
            <pc:sldMk cId="226264781" sldId="256"/>
            <ac:graphicFrameMk id="6" creationId="{FC48F0F1-E290-FB96-9278-B9E1D6851A9D}"/>
          </ac:graphicFrameMkLst>
        </pc:graphicFrameChg>
        <pc:picChg chg="mod">
          <ac:chgData name="Sarah Carter" userId="4b4e2a7e9c42e1b2" providerId="LiveId" clId="{74BEF4AD-7BDF-44D7-9066-CA41E2162F45}" dt="2024-11-13T16:35:30.468" v="215" actId="1076"/>
          <ac:picMkLst>
            <pc:docMk/>
            <pc:sldMk cId="226264781" sldId="256"/>
            <ac:picMk id="10" creationId="{670B73FB-D46D-A4EB-C4B0-65F47C6DF354}"/>
          </ac:picMkLst>
        </pc:picChg>
      </pc:sldChg>
      <pc:sldChg chg="del">
        <pc:chgData name="Sarah Carter" userId="4b4e2a7e9c42e1b2" providerId="LiveId" clId="{74BEF4AD-7BDF-44D7-9066-CA41E2162F45}" dt="2024-11-13T16:22:28.055" v="178" actId="2696"/>
        <pc:sldMkLst>
          <pc:docMk/>
          <pc:sldMk cId="1311729193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0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0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8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82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82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8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0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5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4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2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entamania.blogspot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047EA5F-44AA-F396-3741-427C60F58B6A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547725696"/>
              </p:ext>
            </p:extLst>
          </p:nvPr>
        </p:nvGraphicFramePr>
        <p:xfrm>
          <a:off x="914400" y="457200"/>
          <a:ext cx="13716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34490705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89978436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47886049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21856842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3341505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6847059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3309442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2515238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9952355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64691274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08882487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68611835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12721188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5550947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594408375"/>
                    </a:ext>
                  </a:extLst>
                </a:gridCol>
              </a:tblGrid>
              <a:tr h="914400">
                <a:tc rowSpan="3" grid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563586"/>
                  </a:ext>
                </a:extLst>
              </a:tr>
              <a:tr h="914400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922956"/>
                  </a:ext>
                </a:extLst>
              </a:tr>
              <a:tr h="914400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10679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910717"/>
                  </a:ext>
                </a:extLst>
              </a:tr>
              <a:tr h="914400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204292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528519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7684048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678900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353680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6350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0" y="457200"/>
            <a:ext cx="637222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atin typeface="Century Gothic" panose="020B0502020202020204" pitchFamily="34" charset="0"/>
              </a:rPr>
              <a:t>PENTOMINO</a:t>
            </a:r>
            <a:br>
              <a:rPr lang="en-US" sz="6600" b="1" dirty="0">
                <a:latin typeface="Century Gothic" panose="020B0502020202020204" pitchFamily="34" charset="0"/>
              </a:rPr>
            </a:br>
            <a:r>
              <a:rPr lang="en-US" sz="6600" b="1" dirty="0">
                <a:latin typeface="Century Gothic" panose="020B0502020202020204" pitchFamily="34" charset="0"/>
              </a:rPr>
              <a:t>AIRPLANE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32FC41-189E-FF3B-6BAD-F8245069A5F5}"/>
              </a:ext>
            </a:extLst>
          </p:cNvPr>
          <p:cNvSpPr txBox="1"/>
          <p:nvPr/>
        </p:nvSpPr>
        <p:spPr>
          <a:xfrm>
            <a:off x="-109000" y="8843963"/>
            <a:ext cx="5581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Original Puzzle Source: </a:t>
            </a:r>
            <a:r>
              <a:rPr lang="en-US" sz="1200" dirty="0">
                <a:latin typeface="Century Gothic" panose="020B0502020202020204" pitchFamily="34" charset="0"/>
                <a:hlinkClick r:id="rId3"/>
              </a:rPr>
              <a:t>https://pentamania.blogspot.com/</a:t>
            </a:r>
            <a:endParaRPr lang="en-US" sz="1200" dirty="0">
              <a:latin typeface="Century Gothic" panose="020B0502020202020204" pitchFamily="34" charset="0"/>
            </a:endParaRPr>
          </a:p>
          <a:p>
            <a:r>
              <a:rPr lang="en-US" sz="1200" dirty="0">
                <a:latin typeface="Century Gothic" panose="020B0502020202020204" pitchFamily="34" charset="0"/>
              </a:rPr>
              <a:t>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E34E2-A88A-DB43-8149-786E18F8AD42}"/>
              </a:ext>
            </a:extLst>
          </p:cNvPr>
          <p:cNvSpPr txBox="1"/>
          <p:nvPr/>
        </p:nvSpPr>
        <p:spPr>
          <a:xfrm>
            <a:off x="1" y="9074795"/>
            <a:ext cx="547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Puzzle Formatted by Sarah Carter | mathequalslove.net </a:t>
            </a:r>
          </a:p>
        </p:txBody>
      </p:sp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0B73FB-D46D-A4EB-C4B0-65F47C6DF3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068" y="9305628"/>
            <a:ext cx="2341978" cy="30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26</Words>
  <Application>Microsoft Office PowerPoint</Application>
  <PresentationFormat>Custom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2024-09-12T14:28:19Z</dcterms:created>
  <dcterms:modified xsi:type="dcterms:W3CDTF">2024-11-13T16:35:39Z</dcterms:modified>
</cp:coreProperties>
</file>