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736D10C-812B-4BA0-B9C3-57412F4ADE47}" v="5" dt="2024-11-13T20:54:47.68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5844" autoAdjust="0"/>
  </p:normalViewPr>
  <p:slideViewPr>
    <p:cSldViewPr snapToGrid="0">
      <p:cViewPr>
        <p:scale>
          <a:sx n="90" d="100"/>
          <a:sy n="90" d="100"/>
        </p:scale>
        <p:origin x="-167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A736D10C-812B-4BA0-B9C3-57412F4ADE47}"/>
    <pc:docChg chg="undo custSel modSld">
      <pc:chgData name="Sarah Carter" userId="4b4e2a7e9c42e1b2" providerId="LiveId" clId="{A736D10C-812B-4BA0-B9C3-57412F4ADE47}" dt="2024-11-13T20:56:18.131" v="23" actId="207"/>
      <pc:docMkLst>
        <pc:docMk/>
      </pc:docMkLst>
      <pc:sldChg chg="addSp delSp modSp mod">
        <pc:chgData name="Sarah Carter" userId="4b4e2a7e9c42e1b2" providerId="LiveId" clId="{A736D10C-812B-4BA0-B9C3-57412F4ADE47}" dt="2024-11-13T20:56:18.131" v="23" actId="207"/>
        <pc:sldMkLst>
          <pc:docMk/>
          <pc:sldMk cId="1955780997" sldId="256"/>
        </pc:sldMkLst>
        <pc:graphicFrameChg chg="del">
          <ac:chgData name="Sarah Carter" userId="4b4e2a7e9c42e1b2" providerId="LiveId" clId="{A736D10C-812B-4BA0-B9C3-57412F4ADE47}" dt="2024-11-13T20:53:53.228" v="1" actId="478"/>
          <ac:graphicFrameMkLst>
            <pc:docMk/>
            <pc:sldMk cId="1955780997" sldId="256"/>
            <ac:graphicFrameMk id="2" creationId="{6220CEFF-C3CF-CB52-B385-DE15E94495BE}"/>
          </ac:graphicFrameMkLst>
        </pc:graphicFrameChg>
        <pc:graphicFrameChg chg="del">
          <ac:chgData name="Sarah Carter" userId="4b4e2a7e9c42e1b2" providerId="LiveId" clId="{A736D10C-812B-4BA0-B9C3-57412F4ADE47}" dt="2024-11-13T20:53:53.228" v="1" actId="478"/>
          <ac:graphicFrameMkLst>
            <pc:docMk/>
            <pc:sldMk cId="1955780997" sldId="256"/>
            <ac:graphicFrameMk id="3" creationId="{36E933ED-5EA5-CD10-23E6-F9F890D1A363}"/>
          </ac:graphicFrameMkLst>
        </pc:graphicFrameChg>
        <pc:graphicFrameChg chg="del">
          <ac:chgData name="Sarah Carter" userId="4b4e2a7e9c42e1b2" providerId="LiveId" clId="{A736D10C-812B-4BA0-B9C3-57412F4ADE47}" dt="2024-11-13T20:53:53.228" v="1" actId="478"/>
          <ac:graphicFrameMkLst>
            <pc:docMk/>
            <pc:sldMk cId="1955780997" sldId="256"/>
            <ac:graphicFrameMk id="4" creationId="{C0D45D2E-A3C9-F389-41D6-50818943F6D1}"/>
          </ac:graphicFrameMkLst>
        </pc:graphicFrameChg>
        <pc:graphicFrameChg chg="del">
          <ac:chgData name="Sarah Carter" userId="4b4e2a7e9c42e1b2" providerId="LiveId" clId="{A736D10C-812B-4BA0-B9C3-57412F4ADE47}" dt="2024-11-13T20:53:53.228" v="1" actId="478"/>
          <ac:graphicFrameMkLst>
            <pc:docMk/>
            <pc:sldMk cId="1955780997" sldId="256"/>
            <ac:graphicFrameMk id="5" creationId="{4ACED928-AFCE-079C-0BA8-45AC6FD1CCE7}"/>
          </ac:graphicFrameMkLst>
        </pc:graphicFrameChg>
        <pc:graphicFrameChg chg="mod">
          <ac:chgData name="Sarah Carter" userId="4b4e2a7e9c42e1b2" providerId="LiveId" clId="{A736D10C-812B-4BA0-B9C3-57412F4ADE47}" dt="2024-11-13T20:53:33.564" v="0"/>
          <ac:graphicFrameMkLst>
            <pc:docMk/>
            <pc:sldMk cId="1955780997" sldId="256"/>
            <ac:graphicFrameMk id="6" creationId="{F540E6EB-1C56-AB4D-C0FD-171AAB3881B9}"/>
          </ac:graphicFrameMkLst>
        </pc:graphicFrameChg>
        <pc:graphicFrameChg chg="add mod modGraphic">
          <ac:chgData name="Sarah Carter" userId="4b4e2a7e9c42e1b2" providerId="LiveId" clId="{A736D10C-812B-4BA0-B9C3-57412F4ADE47}" dt="2024-11-13T20:55:21.480" v="16" actId="207"/>
          <ac:graphicFrameMkLst>
            <pc:docMk/>
            <pc:sldMk cId="1955780997" sldId="256"/>
            <ac:graphicFrameMk id="7" creationId="{5A459A8D-D61A-6C30-B61C-470C8AF8F518}"/>
          </ac:graphicFrameMkLst>
        </pc:graphicFrameChg>
        <pc:graphicFrameChg chg="add mod modGraphic">
          <ac:chgData name="Sarah Carter" userId="4b4e2a7e9c42e1b2" providerId="LiveId" clId="{A736D10C-812B-4BA0-B9C3-57412F4ADE47}" dt="2024-11-13T20:55:33.968" v="19" actId="207"/>
          <ac:graphicFrameMkLst>
            <pc:docMk/>
            <pc:sldMk cId="1955780997" sldId="256"/>
            <ac:graphicFrameMk id="8" creationId="{6CF8D1FF-E6BE-9DA5-AE8F-413ED25DAC06}"/>
          </ac:graphicFrameMkLst>
        </pc:graphicFrameChg>
        <pc:graphicFrameChg chg="add mod modGraphic">
          <ac:chgData name="Sarah Carter" userId="4b4e2a7e9c42e1b2" providerId="LiveId" clId="{A736D10C-812B-4BA0-B9C3-57412F4ADE47}" dt="2024-11-13T20:56:02.949" v="21" actId="207"/>
          <ac:graphicFrameMkLst>
            <pc:docMk/>
            <pc:sldMk cId="1955780997" sldId="256"/>
            <ac:graphicFrameMk id="9" creationId="{5481DD53-0336-FDD6-9B10-4E87E69546D0}"/>
          </ac:graphicFrameMkLst>
        </pc:graphicFrameChg>
        <pc:graphicFrameChg chg="add mod modGraphic">
          <ac:chgData name="Sarah Carter" userId="4b4e2a7e9c42e1b2" providerId="LiveId" clId="{A736D10C-812B-4BA0-B9C3-57412F4ADE47}" dt="2024-11-13T20:56:18.131" v="23" actId="207"/>
          <ac:graphicFrameMkLst>
            <pc:docMk/>
            <pc:sldMk cId="1955780997" sldId="256"/>
            <ac:graphicFrameMk id="10" creationId="{4F951D03-BDEA-01C3-7F5B-26A42CF052B5}"/>
          </ac:graphicFrameMkLst>
        </pc:graphicFrameChg>
      </pc:sldChg>
      <pc:sldChg chg="addSp delSp modSp mod">
        <pc:chgData name="Sarah Carter" userId="4b4e2a7e9c42e1b2" providerId="LiveId" clId="{A736D10C-812B-4BA0-B9C3-57412F4ADE47}" dt="2024-11-13T20:54:34.280" v="12" actId="1076"/>
        <pc:sldMkLst>
          <pc:docMk/>
          <pc:sldMk cId="3752153703" sldId="257"/>
        </pc:sldMkLst>
        <pc:graphicFrameChg chg="add mod modGraphic">
          <ac:chgData name="Sarah Carter" userId="4b4e2a7e9c42e1b2" providerId="LiveId" clId="{A736D10C-812B-4BA0-B9C3-57412F4ADE47}" dt="2024-11-13T20:54:13.280" v="8" actId="1076"/>
          <ac:graphicFrameMkLst>
            <pc:docMk/>
            <pc:sldMk cId="3752153703" sldId="257"/>
            <ac:graphicFrameMk id="2" creationId="{A3CF98E8-5776-6E2E-B0D6-DC7F1432E19A}"/>
          </ac:graphicFrameMkLst>
        </pc:graphicFrameChg>
        <pc:graphicFrameChg chg="del">
          <ac:chgData name="Sarah Carter" userId="4b4e2a7e9c42e1b2" providerId="LiveId" clId="{A736D10C-812B-4BA0-B9C3-57412F4ADE47}" dt="2024-11-13T20:53:56.710" v="2" actId="478"/>
          <ac:graphicFrameMkLst>
            <pc:docMk/>
            <pc:sldMk cId="3752153703" sldId="257"/>
            <ac:graphicFrameMk id="3" creationId="{649F8E9A-5655-89C1-F7BC-C3E7BF30D8F2}"/>
          </ac:graphicFrameMkLst>
        </pc:graphicFrameChg>
        <pc:graphicFrameChg chg="del">
          <ac:chgData name="Sarah Carter" userId="4b4e2a7e9c42e1b2" providerId="LiveId" clId="{A736D10C-812B-4BA0-B9C3-57412F4ADE47}" dt="2024-11-13T20:53:56.710" v="2" actId="478"/>
          <ac:graphicFrameMkLst>
            <pc:docMk/>
            <pc:sldMk cId="3752153703" sldId="257"/>
            <ac:graphicFrameMk id="4" creationId="{A78779C6-A4A4-DF9E-0207-C09831C78AD2}"/>
          </ac:graphicFrameMkLst>
        </pc:graphicFrameChg>
        <pc:graphicFrameChg chg="del">
          <ac:chgData name="Sarah Carter" userId="4b4e2a7e9c42e1b2" providerId="LiveId" clId="{A736D10C-812B-4BA0-B9C3-57412F4ADE47}" dt="2024-11-13T20:53:56.710" v="2" actId="478"/>
          <ac:graphicFrameMkLst>
            <pc:docMk/>
            <pc:sldMk cId="3752153703" sldId="257"/>
            <ac:graphicFrameMk id="5" creationId="{D53A4FFD-7797-1B74-08B2-CB445ABB439B}"/>
          </ac:graphicFrameMkLst>
        </pc:graphicFrameChg>
        <pc:graphicFrameChg chg="add mod">
          <ac:chgData name="Sarah Carter" userId="4b4e2a7e9c42e1b2" providerId="LiveId" clId="{A736D10C-812B-4BA0-B9C3-57412F4ADE47}" dt="2024-11-13T20:54:25.850" v="10" actId="1076"/>
          <ac:graphicFrameMkLst>
            <pc:docMk/>
            <pc:sldMk cId="3752153703" sldId="257"/>
            <ac:graphicFrameMk id="7" creationId="{714F4BBF-9A1B-C110-11E3-F9434E8BDB18}"/>
          </ac:graphicFrameMkLst>
        </pc:graphicFrameChg>
        <pc:graphicFrameChg chg="add mod">
          <ac:chgData name="Sarah Carter" userId="4b4e2a7e9c42e1b2" providerId="LiveId" clId="{A736D10C-812B-4BA0-B9C3-57412F4ADE47}" dt="2024-11-13T20:54:34.280" v="12" actId="1076"/>
          <ac:graphicFrameMkLst>
            <pc:docMk/>
            <pc:sldMk cId="3752153703" sldId="257"/>
            <ac:graphicFrameMk id="8" creationId="{ED0BC7A5-A6EA-697D-F047-008B60A2E9D3}"/>
          </ac:graphicFrameMkLst>
        </pc:graphicFrameChg>
        <pc:graphicFrameChg chg="add mod">
          <ac:chgData name="Sarah Carter" userId="4b4e2a7e9c42e1b2" providerId="LiveId" clId="{A736D10C-812B-4BA0-B9C3-57412F4ADE47}" dt="2024-11-13T20:54:34.280" v="12" actId="1076"/>
          <ac:graphicFrameMkLst>
            <pc:docMk/>
            <pc:sldMk cId="3752153703" sldId="257"/>
            <ac:graphicFrameMk id="9" creationId="{3555C1D2-B3E1-9DC9-6CB7-5B6ED0296A7E}"/>
          </ac:graphicFrameMkLst>
        </pc:graphicFrameChg>
        <pc:graphicFrameChg chg="del">
          <ac:chgData name="Sarah Carter" userId="4b4e2a7e9c42e1b2" providerId="LiveId" clId="{A736D10C-812B-4BA0-B9C3-57412F4ADE47}" dt="2024-11-13T20:53:56.710" v="2" actId="478"/>
          <ac:graphicFrameMkLst>
            <pc:docMk/>
            <pc:sldMk cId="3752153703" sldId="257"/>
            <ac:graphicFrameMk id="11" creationId="{FFE9D8DA-FA45-7DEA-AFFE-A8A42A57BF21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56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6304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027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298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0772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467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11771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4756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1913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7797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920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87E7BB8-FFC5-4797-852D-2584EC1D5B20}" type="datetimeFigureOut">
              <a:rPr lang="en-US" smtClean="0"/>
              <a:t>11/13/2024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339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4199138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AIRPLANE HINT 1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AIRPLANE HINT 2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AIRPLANE HINT 3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AIRPLANE HINT 4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5A459A8D-D61A-6C30-B61C-470C8AF8F51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89708360"/>
              </p:ext>
            </p:extLst>
          </p:nvPr>
        </p:nvGraphicFramePr>
        <p:xfrm>
          <a:off x="1186491" y="1237787"/>
          <a:ext cx="3050970" cy="20339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398">
                  <a:extLst>
                    <a:ext uri="{9D8B030D-6E8A-4147-A177-3AD203B41FA5}">
                      <a16:colId xmlns:a16="http://schemas.microsoft.com/office/drawing/2014/main" val="3449070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89978436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47886049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218568425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1333415056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46847059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3309442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2515238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0995235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64691274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088824877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68611835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127211884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5509475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94408375"/>
                    </a:ext>
                  </a:extLst>
                </a:gridCol>
              </a:tblGrid>
              <a:tr h="203398">
                <a:tc rowSpan="3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656358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rowSpan="2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92295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4106797"/>
                  </a:ext>
                </a:extLst>
              </a:tr>
              <a:tr h="203398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56910717"/>
                  </a:ext>
                </a:extLst>
              </a:tr>
              <a:tr h="203398"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22204292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9528519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7684048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0367890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135368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4063504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6CF8D1FF-E6BE-9DA5-AE8F-413ED25DAC0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30412063"/>
              </p:ext>
            </p:extLst>
          </p:nvPr>
        </p:nvGraphicFramePr>
        <p:xfrm>
          <a:off x="5754035" y="1237787"/>
          <a:ext cx="3050970" cy="20339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398">
                  <a:extLst>
                    <a:ext uri="{9D8B030D-6E8A-4147-A177-3AD203B41FA5}">
                      <a16:colId xmlns:a16="http://schemas.microsoft.com/office/drawing/2014/main" val="3449070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89978436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47886049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218568425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1333415056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46847059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3309442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2515238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0995235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64691274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088824877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68611835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127211884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5509475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94408375"/>
                    </a:ext>
                  </a:extLst>
                </a:gridCol>
              </a:tblGrid>
              <a:tr h="203398">
                <a:tc rowSpan="3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656358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92295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4106797"/>
                  </a:ext>
                </a:extLst>
              </a:tr>
              <a:tr h="203398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56910717"/>
                  </a:ext>
                </a:extLst>
              </a:tr>
              <a:tr h="203398"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22204292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9528519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7684048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0367890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135368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40635047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5481DD53-0336-FDD6-9B10-4E87E69546D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855857790"/>
              </p:ext>
            </p:extLst>
          </p:nvPr>
        </p:nvGraphicFramePr>
        <p:xfrm>
          <a:off x="1186491" y="4746704"/>
          <a:ext cx="3050970" cy="20339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398">
                  <a:extLst>
                    <a:ext uri="{9D8B030D-6E8A-4147-A177-3AD203B41FA5}">
                      <a16:colId xmlns:a16="http://schemas.microsoft.com/office/drawing/2014/main" val="3449070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89978436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47886049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218568425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1333415056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46847059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3309442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2515238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0995235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64691274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088824877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68611835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127211884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5509475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94408375"/>
                    </a:ext>
                  </a:extLst>
                </a:gridCol>
              </a:tblGrid>
              <a:tr h="203398">
                <a:tc rowSpan="3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656358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92295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4106797"/>
                  </a:ext>
                </a:extLst>
              </a:tr>
              <a:tr h="203398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56910717"/>
                  </a:ext>
                </a:extLst>
              </a:tr>
              <a:tr h="203398"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22204292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9528519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7684048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0367890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135368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40635047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4F951D03-BDEA-01C3-7F5B-26A42CF052B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757017761"/>
              </p:ext>
            </p:extLst>
          </p:nvPr>
        </p:nvGraphicFramePr>
        <p:xfrm>
          <a:off x="5754035" y="4746704"/>
          <a:ext cx="3050970" cy="20339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398">
                  <a:extLst>
                    <a:ext uri="{9D8B030D-6E8A-4147-A177-3AD203B41FA5}">
                      <a16:colId xmlns:a16="http://schemas.microsoft.com/office/drawing/2014/main" val="3449070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89978436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47886049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218568425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1333415056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46847059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3309442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2515238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0995235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64691274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088824877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68611835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127211884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5509475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94408375"/>
                    </a:ext>
                  </a:extLst>
                </a:gridCol>
              </a:tblGrid>
              <a:tr h="203398">
                <a:tc rowSpan="3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656358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92295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4106797"/>
                  </a:ext>
                </a:extLst>
              </a:tr>
              <a:tr h="203398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56910717"/>
                  </a:ext>
                </a:extLst>
              </a:tr>
              <a:tr h="203398"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22204292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9528519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7684048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0367890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135368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4063504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809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004506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 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A3CF98E8-5776-6E2E-B0D6-DC7F1432E19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782637664"/>
              </p:ext>
            </p:extLst>
          </p:nvPr>
        </p:nvGraphicFramePr>
        <p:xfrm>
          <a:off x="1219944" y="1483113"/>
          <a:ext cx="3050970" cy="20339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398">
                  <a:extLst>
                    <a:ext uri="{9D8B030D-6E8A-4147-A177-3AD203B41FA5}">
                      <a16:colId xmlns:a16="http://schemas.microsoft.com/office/drawing/2014/main" val="3449070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89978436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47886049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218568425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1333415056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46847059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3309442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2515238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0995235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64691274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088824877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68611835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127211884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5509475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94408375"/>
                    </a:ext>
                  </a:extLst>
                </a:gridCol>
              </a:tblGrid>
              <a:tr h="203398">
                <a:tc rowSpan="3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656358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92295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4106797"/>
                  </a:ext>
                </a:extLst>
              </a:tr>
              <a:tr h="203398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56910717"/>
                  </a:ext>
                </a:extLst>
              </a:tr>
              <a:tr h="203398"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22204292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9528519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7684048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0367890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135368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4063504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714F4BBF-9A1B-C110-11E3-F9434E8BDB1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54521960"/>
              </p:ext>
            </p:extLst>
          </p:nvPr>
        </p:nvGraphicFramePr>
        <p:xfrm>
          <a:off x="5787488" y="1483113"/>
          <a:ext cx="3050970" cy="20339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398">
                  <a:extLst>
                    <a:ext uri="{9D8B030D-6E8A-4147-A177-3AD203B41FA5}">
                      <a16:colId xmlns:a16="http://schemas.microsoft.com/office/drawing/2014/main" val="3449070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89978436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47886049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218568425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1333415056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46847059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3309442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2515238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0995235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64691274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088824877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68611835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127211884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5509475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94408375"/>
                    </a:ext>
                  </a:extLst>
                </a:gridCol>
              </a:tblGrid>
              <a:tr h="203398">
                <a:tc rowSpan="3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656358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92295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4106797"/>
                  </a:ext>
                </a:extLst>
              </a:tr>
              <a:tr h="203398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56910717"/>
                  </a:ext>
                </a:extLst>
              </a:tr>
              <a:tr h="203398"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22204292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9528519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7684048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0367890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135368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4063504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ED0BC7A5-A6EA-697D-F047-008B60A2E9D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81613022"/>
              </p:ext>
            </p:extLst>
          </p:nvPr>
        </p:nvGraphicFramePr>
        <p:xfrm>
          <a:off x="1219944" y="4992030"/>
          <a:ext cx="3050970" cy="20339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398">
                  <a:extLst>
                    <a:ext uri="{9D8B030D-6E8A-4147-A177-3AD203B41FA5}">
                      <a16:colId xmlns:a16="http://schemas.microsoft.com/office/drawing/2014/main" val="3449070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89978436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47886049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218568425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1333415056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46847059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3309442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2515238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0995235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64691274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088824877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68611835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127211884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5509475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94408375"/>
                    </a:ext>
                  </a:extLst>
                </a:gridCol>
              </a:tblGrid>
              <a:tr h="203398">
                <a:tc rowSpan="3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656358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92295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4106797"/>
                  </a:ext>
                </a:extLst>
              </a:tr>
              <a:tr h="203398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56910717"/>
                  </a:ext>
                </a:extLst>
              </a:tr>
              <a:tr h="203398"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22204292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9528519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7684048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0367890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135368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40635047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3555C1D2-B3E1-9DC9-6CB7-5B6ED0296A7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952800160"/>
              </p:ext>
            </p:extLst>
          </p:nvPr>
        </p:nvGraphicFramePr>
        <p:xfrm>
          <a:off x="5787488" y="4992030"/>
          <a:ext cx="3050970" cy="20339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398">
                  <a:extLst>
                    <a:ext uri="{9D8B030D-6E8A-4147-A177-3AD203B41FA5}">
                      <a16:colId xmlns:a16="http://schemas.microsoft.com/office/drawing/2014/main" val="3449070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89978436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47886049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218568425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1333415056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46847059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3309442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2515238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2099523559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646912742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4088824877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686118358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127211884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55094751"/>
                    </a:ext>
                  </a:extLst>
                </a:gridCol>
                <a:gridCol w="203398">
                  <a:extLst>
                    <a:ext uri="{9D8B030D-6E8A-4147-A177-3AD203B41FA5}">
                      <a16:colId xmlns:a16="http://schemas.microsoft.com/office/drawing/2014/main" val="3594408375"/>
                    </a:ext>
                  </a:extLst>
                </a:gridCol>
              </a:tblGrid>
              <a:tr h="203398">
                <a:tc rowSpan="3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656358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922956"/>
                  </a:ext>
                </a:extLst>
              </a:tr>
              <a:tr h="203398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4106797"/>
                  </a:ext>
                </a:extLst>
              </a:tr>
              <a:tr h="203398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56910717"/>
                  </a:ext>
                </a:extLst>
              </a:tr>
              <a:tr h="203398"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22204292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9528519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7684048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0367890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1353680"/>
                  </a:ext>
                </a:extLst>
              </a:tr>
              <a:tr h="20339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0340" marR="20340" marT="10170" marB="101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71460" marR="71460" marT="35730" marB="3573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4063504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215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32</TotalTime>
  <Words>24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2024-09-12T15:46:18Z</dcterms:created>
  <dcterms:modified xsi:type="dcterms:W3CDTF">2024-11-13T20:56:27Z</dcterms:modified>
</cp:coreProperties>
</file>

<file path=docProps/thumbnail.jpeg>
</file>