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7" r:id="rId2"/>
  </p:sldIdLst>
  <p:sldSz cx="155448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B8A06FE-368E-4F0D-8968-C8CBC9EF8058}" v="81" dt="2025-01-13T21:23:39.58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 varScale="1">
        <p:scale>
          <a:sx n="67" d="100"/>
          <a:sy n="67" d="100"/>
        </p:scale>
        <p:origin x="774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05370C-B082-4D61-BA2B-7750997ECE6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44575" y="1143000"/>
            <a:ext cx="47688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1638D3-CF0F-4118-B177-54B520F98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8432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1pPr>
    <a:lvl2pPr marL="61447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2pPr>
    <a:lvl3pPr marL="122895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3pPr>
    <a:lvl4pPr marL="184343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4pPr>
    <a:lvl5pPr marL="245790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5pPr>
    <a:lvl6pPr marL="307238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6pPr>
    <a:lvl7pPr marL="3686861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7pPr>
    <a:lvl8pPr marL="4301338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8pPr>
    <a:lvl9pPr marL="491581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65860" y="1646133"/>
            <a:ext cx="13213080" cy="3501813"/>
          </a:xfrm>
        </p:spPr>
        <p:txBody>
          <a:bodyPr anchor="b"/>
          <a:lstStyle>
            <a:lvl1pPr algn="ctr">
              <a:defRPr sz="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3100" y="5282989"/>
            <a:ext cx="11658600" cy="2428451"/>
          </a:xfrm>
        </p:spPr>
        <p:txBody>
          <a:bodyPr/>
          <a:lstStyle>
            <a:lvl1pPr marL="0" indent="0" algn="ctr">
              <a:buNone/>
              <a:defRPr sz="3520"/>
            </a:lvl1pPr>
            <a:lvl2pPr marL="670575" indent="0" algn="ctr">
              <a:buNone/>
              <a:defRPr sz="2933"/>
            </a:lvl2pPr>
            <a:lvl3pPr marL="1341150" indent="0" algn="ctr">
              <a:buNone/>
              <a:defRPr sz="2640"/>
            </a:lvl3pPr>
            <a:lvl4pPr marL="2011726" indent="0" algn="ctr">
              <a:buNone/>
              <a:defRPr sz="2347"/>
            </a:lvl4pPr>
            <a:lvl5pPr marL="2682301" indent="0" algn="ctr">
              <a:buNone/>
              <a:defRPr sz="2347"/>
            </a:lvl5pPr>
            <a:lvl6pPr marL="3352876" indent="0" algn="ctr">
              <a:buNone/>
              <a:defRPr sz="2347"/>
            </a:lvl6pPr>
            <a:lvl7pPr marL="4023451" indent="0" algn="ctr">
              <a:buNone/>
              <a:defRPr sz="2347"/>
            </a:lvl7pPr>
            <a:lvl8pPr marL="4694027" indent="0" algn="ctr">
              <a:buNone/>
              <a:defRPr sz="2347"/>
            </a:lvl8pPr>
            <a:lvl9pPr marL="5364602" indent="0" algn="ctr">
              <a:buNone/>
              <a:defRPr sz="234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703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500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124248" y="535517"/>
            <a:ext cx="3351848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68706" y="535517"/>
            <a:ext cx="9861233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9851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0840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0610" y="2507618"/>
            <a:ext cx="13407390" cy="4184014"/>
          </a:xfrm>
        </p:spPr>
        <p:txBody>
          <a:bodyPr anchor="b"/>
          <a:lstStyle>
            <a:lvl1pPr>
              <a:defRPr sz="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0610" y="6731215"/>
            <a:ext cx="13407390" cy="2200274"/>
          </a:xfrm>
        </p:spPr>
        <p:txBody>
          <a:bodyPr/>
          <a:lstStyle>
            <a:lvl1pPr marL="0" indent="0">
              <a:buNone/>
              <a:defRPr sz="3520">
                <a:solidFill>
                  <a:schemeClr val="tx1">
                    <a:tint val="82000"/>
                  </a:schemeClr>
                </a:solidFill>
              </a:defRPr>
            </a:lvl1pPr>
            <a:lvl2pPr marL="670575" indent="0">
              <a:buNone/>
              <a:defRPr sz="2933">
                <a:solidFill>
                  <a:schemeClr val="tx1">
                    <a:tint val="82000"/>
                  </a:schemeClr>
                </a:solidFill>
              </a:defRPr>
            </a:lvl2pPr>
            <a:lvl3pPr marL="134115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3pPr>
            <a:lvl4pPr marL="2011726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4pPr>
            <a:lvl5pPr marL="2682301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5pPr>
            <a:lvl6pPr marL="3352876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6pPr>
            <a:lvl7pPr marL="4023451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7pPr>
            <a:lvl8pPr marL="4694027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8pPr>
            <a:lvl9pPr marL="5364602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5443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8705" y="2677584"/>
            <a:ext cx="660654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69555" y="2677584"/>
            <a:ext cx="660654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889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535519"/>
            <a:ext cx="13407390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70731" y="2465706"/>
            <a:ext cx="6576178" cy="1208404"/>
          </a:xfrm>
        </p:spPr>
        <p:txBody>
          <a:bodyPr anchor="b"/>
          <a:lstStyle>
            <a:lvl1pPr marL="0" indent="0">
              <a:buNone/>
              <a:defRPr sz="3520" b="1"/>
            </a:lvl1pPr>
            <a:lvl2pPr marL="670575" indent="0">
              <a:buNone/>
              <a:defRPr sz="2933" b="1"/>
            </a:lvl2pPr>
            <a:lvl3pPr marL="1341150" indent="0">
              <a:buNone/>
              <a:defRPr sz="2640" b="1"/>
            </a:lvl3pPr>
            <a:lvl4pPr marL="2011726" indent="0">
              <a:buNone/>
              <a:defRPr sz="2347" b="1"/>
            </a:lvl4pPr>
            <a:lvl5pPr marL="2682301" indent="0">
              <a:buNone/>
              <a:defRPr sz="2347" b="1"/>
            </a:lvl5pPr>
            <a:lvl6pPr marL="3352876" indent="0">
              <a:buNone/>
              <a:defRPr sz="2347" b="1"/>
            </a:lvl6pPr>
            <a:lvl7pPr marL="4023451" indent="0">
              <a:buNone/>
              <a:defRPr sz="2347" b="1"/>
            </a:lvl7pPr>
            <a:lvl8pPr marL="4694027" indent="0">
              <a:buNone/>
              <a:defRPr sz="2347" b="1"/>
            </a:lvl8pPr>
            <a:lvl9pPr marL="5364602" indent="0">
              <a:buNone/>
              <a:defRPr sz="234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70731" y="3674110"/>
            <a:ext cx="6576178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69556" y="2465706"/>
            <a:ext cx="6608565" cy="1208404"/>
          </a:xfrm>
        </p:spPr>
        <p:txBody>
          <a:bodyPr anchor="b"/>
          <a:lstStyle>
            <a:lvl1pPr marL="0" indent="0">
              <a:buNone/>
              <a:defRPr sz="3520" b="1"/>
            </a:lvl1pPr>
            <a:lvl2pPr marL="670575" indent="0">
              <a:buNone/>
              <a:defRPr sz="2933" b="1"/>
            </a:lvl2pPr>
            <a:lvl3pPr marL="1341150" indent="0">
              <a:buNone/>
              <a:defRPr sz="2640" b="1"/>
            </a:lvl3pPr>
            <a:lvl4pPr marL="2011726" indent="0">
              <a:buNone/>
              <a:defRPr sz="2347" b="1"/>
            </a:lvl4pPr>
            <a:lvl5pPr marL="2682301" indent="0">
              <a:buNone/>
              <a:defRPr sz="2347" b="1"/>
            </a:lvl5pPr>
            <a:lvl6pPr marL="3352876" indent="0">
              <a:buNone/>
              <a:defRPr sz="2347" b="1"/>
            </a:lvl6pPr>
            <a:lvl7pPr marL="4023451" indent="0">
              <a:buNone/>
              <a:defRPr sz="2347" b="1"/>
            </a:lvl7pPr>
            <a:lvl8pPr marL="4694027" indent="0">
              <a:buNone/>
              <a:defRPr sz="2347" b="1"/>
            </a:lvl8pPr>
            <a:lvl9pPr marL="5364602" indent="0">
              <a:buNone/>
              <a:defRPr sz="234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69556" y="3674110"/>
            <a:ext cx="6608565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57095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49715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1540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670560"/>
            <a:ext cx="5013603" cy="2346960"/>
          </a:xfrm>
        </p:spPr>
        <p:txBody>
          <a:bodyPr anchor="b"/>
          <a:lstStyle>
            <a:lvl1pPr>
              <a:defRPr sz="469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608565" y="1448226"/>
            <a:ext cx="7869555" cy="7147983"/>
          </a:xfrm>
        </p:spPr>
        <p:txBody>
          <a:bodyPr/>
          <a:lstStyle>
            <a:lvl1pPr>
              <a:defRPr sz="4693"/>
            </a:lvl1pPr>
            <a:lvl2pPr>
              <a:defRPr sz="4107"/>
            </a:lvl2pPr>
            <a:lvl3pPr>
              <a:defRPr sz="3520"/>
            </a:lvl3pPr>
            <a:lvl4pPr>
              <a:defRPr sz="2933"/>
            </a:lvl4pPr>
            <a:lvl5pPr>
              <a:defRPr sz="2933"/>
            </a:lvl5pPr>
            <a:lvl6pPr>
              <a:defRPr sz="2933"/>
            </a:lvl6pPr>
            <a:lvl7pPr>
              <a:defRPr sz="2933"/>
            </a:lvl7pPr>
            <a:lvl8pPr>
              <a:defRPr sz="2933"/>
            </a:lvl8pPr>
            <a:lvl9pPr>
              <a:defRPr sz="29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0730" y="3017520"/>
            <a:ext cx="5013603" cy="5590329"/>
          </a:xfrm>
        </p:spPr>
        <p:txBody>
          <a:bodyPr/>
          <a:lstStyle>
            <a:lvl1pPr marL="0" indent="0">
              <a:buNone/>
              <a:defRPr sz="2347"/>
            </a:lvl1pPr>
            <a:lvl2pPr marL="670575" indent="0">
              <a:buNone/>
              <a:defRPr sz="2053"/>
            </a:lvl2pPr>
            <a:lvl3pPr marL="1341150" indent="0">
              <a:buNone/>
              <a:defRPr sz="1760"/>
            </a:lvl3pPr>
            <a:lvl4pPr marL="2011726" indent="0">
              <a:buNone/>
              <a:defRPr sz="1467"/>
            </a:lvl4pPr>
            <a:lvl5pPr marL="2682301" indent="0">
              <a:buNone/>
              <a:defRPr sz="1467"/>
            </a:lvl5pPr>
            <a:lvl6pPr marL="3352876" indent="0">
              <a:buNone/>
              <a:defRPr sz="1467"/>
            </a:lvl6pPr>
            <a:lvl7pPr marL="4023451" indent="0">
              <a:buNone/>
              <a:defRPr sz="1467"/>
            </a:lvl7pPr>
            <a:lvl8pPr marL="4694027" indent="0">
              <a:buNone/>
              <a:defRPr sz="1467"/>
            </a:lvl8pPr>
            <a:lvl9pPr marL="5364602" indent="0">
              <a:buNone/>
              <a:defRPr sz="14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28241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670560"/>
            <a:ext cx="5013603" cy="2346960"/>
          </a:xfrm>
        </p:spPr>
        <p:txBody>
          <a:bodyPr anchor="b"/>
          <a:lstStyle>
            <a:lvl1pPr>
              <a:defRPr sz="469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608565" y="1448226"/>
            <a:ext cx="7869555" cy="7147983"/>
          </a:xfrm>
        </p:spPr>
        <p:txBody>
          <a:bodyPr anchor="t"/>
          <a:lstStyle>
            <a:lvl1pPr marL="0" indent="0">
              <a:buNone/>
              <a:defRPr sz="4693"/>
            </a:lvl1pPr>
            <a:lvl2pPr marL="670575" indent="0">
              <a:buNone/>
              <a:defRPr sz="4107"/>
            </a:lvl2pPr>
            <a:lvl3pPr marL="1341150" indent="0">
              <a:buNone/>
              <a:defRPr sz="3520"/>
            </a:lvl3pPr>
            <a:lvl4pPr marL="2011726" indent="0">
              <a:buNone/>
              <a:defRPr sz="2933"/>
            </a:lvl4pPr>
            <a:lvl5pPr marL="2682301" indent="0">
              <a:buNone/>
              <a:defRPr sz="2933"/>
            </a:lvl5pPr>
            <a:lvl6pPr marL="3352876" indent="0">
              <a:buNone/>
              <a:defRPr sz="2933"/>
            </a:lvl6pPr>
            <a:lvl7pPr marL="4023451" indent="0">
              <a:buNone/>
              <a:defRPr sz="2933"/>
            </a:lvl7pPr>
            <a:lvl8pPr marL="4694027" indent="0">
              <a:buNone/>
              <a:defRPr sz="2933"/>
            </a:lvl8pPr>
            <a:lvl9pPr marL="5364602" indent="0">
              <a:buNone/>
              <a:defRPr sz="2933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0730" y="3017520"/>
            <a:ext cx="5013603" cy="5590329"/>
          </a:xfrm>
        </p:spPr>
        <p:txBody>
          <a:bodyPr/>
          <a:lstStyle>
            <a:lvl1pPr marL="0" indent="0">
              <a:buNone/>
              <a:defRPr sz="2347"/>
            </a:lvl1pPr>
            <a:lvl2pPr marL="670575" indent="0">
              <a:buNone/>
              <a:defRPr sz="2053"/>
            </a:lvl2pPr>
            <a:lvl3pPr marL="1341150" indent="0">
              <a:buNone/>
              <a:defRPr sz="1760"/>
            </a:lvl3pPr>
            <a:lvl4pPr marL="2011726" indent="0">
              <a:buNone/>
              <a:defRPr sz="1467"/>
            </a:lvl4pPr>
            <a:lvl5pPr marL="2682301" indent="0">
              <a:buNone/>
              <a:defRPr sz="1467"/>
            </a:lvl5pPr>
            <a:lvl6pPr marL="3352876" indent="0">
              <a:buNone/>
              <a:defRPr sz="1467"/>
            </a:lvl6pPr>
            <a:lvl7pPr marL="4023451" indent="0">
              <a:buNone/>
              <a:defRPr sz="1467"/>
            </a:lvl7pPr>
            <a:lvl8pPr marL="4694027" indent="0">
              <a:buNone/>
              <a:defRPr sz="1467"/>
            </a:lvl8pPr>
            <a:lvl9pPr marL="5364602" indent="0">
              <a:buNone/>
              <a:defRPr sz="14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1442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8705" y="535519"/>
            <a:ext cx="13407390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8705" y="2677584"/>
            <a:ext cx="13407390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8705" y="9322649"/>
            <a:ext cx="349758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6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22D7A92-D7AF-4840-B71D-3C00DF08733A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149215" y="9322649"/>
            <a:ext cx="524637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6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78515" y="9322649"/>
            <a:ext cx="349758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6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89259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41150" rtl="0" eaLnBrk="1" latinLnBrk="0" hangingPunct="1">
        <a:lnSpc>
          <a:spcPct val="90000"/>
        </a:lnSpc>
        <a:spcBef>
          <a:spcPct val="0"/>
        </a:spcBef>
        <a:buNone/>
        <a:defRPr sz="645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35288" indent="-335288" algn="l" defTabSz="1341150" rtl="0" eaLnBrk="1" latinLnBrk="0" hangingPunct="1">
        <a:lnSpc>
          <a:spcPct val="90000"/>
        </a:lnSpc>
        <a:spcBef>
          <a:spcPts val="1467"/>
        </a:spcBef>
        <a:buFont typeface="Arial" panose="020B0604020202020204" pitchFamily="34" charset="0"/>
        <a:buChar char="•"/>
        <a:defRPr sz="4107" kern="1200">
          <a:solidFill>
            <a:schemeClr val="tx1"/>
          </a:solidFill>
          <a:latin typeface="+mn-lt"/>
          <a:ea typeface="+mn-ea"/>
          <a:cs typeface="+mn-cs"/>
        </a:defRPr>
      </a:lvl1pPr>
      <a:lvl2pPr marL="1005863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3520" kern="1200">
          <a:solidFill>
            <a:schemeClr val="tx1"/>
          </a:solidFill>
          <a:latin typeface="+mn-lt"/>
          <a:ea typeface="+mn-ea"/>
          <a:cs typeface="+mn-cs"/>
        </a:defRPr>
      </a:lvl2pPr>
      <a:lvl3pPr marL="1676438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933" kern="1200">
          <a:solidFill>
            <a:schemeClr val="tx1"/>
          </a:solidFill>
          <a:latin typeface="+mn-lt"/>
          <a:ea typeface="+mn-ea"/>
          <a:cs typeface="+mn-cs"/>
        </a:defRPr>
      </a:lvl3pPr>
      <a:lvl4pPr marL="2347013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4pPr>
      <a:lvl5pPr marL="3017589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5pPr>
      <a:lvl6pPr marL="3688164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6pPr>
      <a:lvl7pPr marL="4358739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7pPr>
      <a:lvl8pPr marL="5029314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8pPr>
      <a:lvl9pPr marL="5699890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1pPr>
      <a:lvl2pPr marL="670575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341150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3pPr>
      <a:lvl4pPr marL="2011726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4pPr>
      <a:lvl5pPr marL="2682301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5pPr>
      <a:lvl6pPr marL="3352876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6pPr>
      <a:lvl7pPr marL="4023451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7pPr>
      <a:lvl8pPr marL="4694027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8pPr>
      <a:lvl9pPr marL="5364602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7443AABC-21F9-4C8D-8080-252BA7B3FB6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96484318"/>
              </p:ext>
            </p:extLst>
          </p:nvPr>
        </p:nvGraphicFramePr>
        <p:xfrm>
          <a:off x="2286000" y="554230"/>
          <a:ext cx="109728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>
                  <a:extLst>
                    <a:ext uri="{9D8B030D-6E8A-4147-A177-3AD203B41FA5}">
                      <a16:colId xmlns:a16="http://schemas.microsoft.com/office/drawing/2014/main" val="1610486348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451434522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8622797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963235856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581355259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222793173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979455744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98892429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702449765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9035334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7030472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987541695"/>
                    </a:ext>
                  </a:extLst>
                </a:gridCol>
              </a:tblGrid>
              <a:tr h="914400">
                <a:tc rowSpan="2" gridSpan="6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9889308"/>
                  </a:ext>
                </a:extLst>
              </a:tr>
              <a:tr h="914400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80203514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8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0082018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358016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4723347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26137892"/>
                  </a:ext>
                </a:extLst>
              </a:tr>
              <a:tr h="914400">
                <a:tc rowSpan="4" gridSpan="3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280588"/>
                  </a:ext>
                </a:extLst>
              </a:tr>
              <a:tr h="914400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gridSpan="3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6031709"/>
                  </a:ext>
                </a:extLst>
              </a:tr>
              <a:tr h="914400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70526454"/>
                  </a:ext>
                </a:extLst>
              </a:tr>
              <a:tr h="914400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9261836"/>
                  </a:ext>
                </a:extLst>
              </a:tr>
            </a:tbl>
          </a:graphicData>
        </a:graphic>
      </p:graphicFrame>
      <p:sp>
        <p:nvSpPr>
          <p:cNvPr id="4" name="TextBox 3">
            <a:extLst>
              <a:ext uri="{FF2B5EF4-FFF2-40B4-BE49-F238E27FC236}">
                <a16:creationId xmlns:a16="http://schemas.microsoft.com/office/drawing/2014/main" id="{005FB5C6-17F7-0518-BE72-C66CBB8EEE89}"/>
              </a:ext>
            </a:extLst>
          </p:cNvPr>
          <p:cNvSpPr txBox="1"/>
          <p:nvPr/>
        </p:nvSpPr>
        <p:spPr>
          <a:xfrm>
            <a:off x="0" y="332413"/>
            <a:ext cx="7772401" cy="21441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8000"/>
              </a:lnSpc>
            </a:pPr>
            <a:r>
              <a:rPr lang="en-US" sz="6600" b="1" dirty="0">
                <a:latin typeface="Century Gothic" panose="020B0502020202020204" pitchFamily="34" charset="0"/>
              </a:rPr>
              <a:t>PENTOMINOES </a:t>
            </a:r>
          </a:p>
          <a:p>
            <a:pPr algn="ctr">
              <a:lnSpc>
                <a:spcPts val="8000"/>
              </a:lnSpc>
            </a:pPr>
            <a:r>
              <a:rPr lang="en-US" sz="9000" b="1" dirty="0">
                <a:latin typeface="Century Gothic" panose="020B0502020202020204" pitchFamily="34" charset="0"/>
              </a:rPr>
              <a:t>BABY CHICK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328E48C-E035-FD1C-EAD7-981945DD8079}"/>
              </a:ext>
            </a:extLst>
          </p:cNvPr>
          <p:cNvSpPr txBox="1"/>
          <p:nvPr/>
        </p:nvSpPr>
        <p:spPr>
          <a:xfrm>
            <a:off x="1101725" y="9344188"/>
            <a:ext cx="905827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Puzzle Formatted by Sarah Carter | @mathequalslove | mathequalslove.net </a:t>
            </a:r>
          </a:p>
        </p:txBody>
      </p:sp>
      <p:pic>
        <p:nvPicPr>
          <p:cNvPr id="6" name="Picture 5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976E6CE-3A0E-8576-FF45-E61679762A8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26960" y="9035634"/>
            <a:ext cx="2341978" cy="308554"/>
          </a:xfrm>
          <a:prstGeom prst="rect">
            <a:avLst/>
          </a:prstGeom>
        </p:spPr>
      </p:pic>
      <p:sp>
        <p:nvSpPr>
          <p:cNvPr id="8" name="Control 1">
            <a:extLst>
              <a:ext uri="{FF2B5EF4-FFF2-40B4-BE49-F238E27FC236}">
                <a16:creationId xmlns:a16="http://schemas.microsoft.com/office/drawing/2014/main" id="{D28305D0-C59D-8AE1-3413-9F0EC513F025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6061075" y="4964113"/>
            <a:ext cx="10058400" cy="7315200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17291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71</TotalTime>
  <Words>15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2024-09-12T14:28:19Z</dcterms:created>
  <dcterms:modified xsi:type="dcterms:W3CDTF">2025-01-16T15:02:15Z</dcterms:modified>
</cp:coreProperties>
</file>

<file path=docProps/thumbnail.jpeg>
</file>