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BEE116D-168F-48EA-BD36-48D3916F7866}" v="6" dt="2025-01-16T15:48:43.61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 varScale="1">
        <p:scale>
          <a:sx n="86" d="100"/>
          <a:sy n="86" d="100"/>
        </p:scale>
        <p:origin x="64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3BEE116D-168F-48EA-BD36-48D3916F7866}"/>
    <pc:docChg chg="undo custSel modSld">
      <pc:chgData name="Sarah Carter" userId="4b4e2a7e9c42e1b2" providerId="LiveId" clId="{3BEE116D-168F-48EA-BD36-48D3916F7866}" dt="2025-01-16T15:55:36.618" v="37" actId="1076"/>
      <pc:docMkLst>
        <pc:docMk/>
      </pc:docMkLst>
      <pc:sldChg chg="addSp delSp modSp mod">
        <pc:chgData name="Sarah Carter" userId="4b4e2a7e9c42e1b2" providerId="LiveId" clId="{3BEE116D-168F-48EA-BD36-48D3916F7866}" dt="2025-01-16T15:54:14.952" v="36" actId="207"/>
        <pc:sldMkLst>
          <pc:docMk/>
          <pc:sldMk cId="1955780997" sldId="256"/>
        </pc:sldMkLst>
        <pc:graphicFrameChg chg="add del mod modGraphic">
          <ac:chgData name="Sarah Carter" userId="4b4e2a7e9c42e1b2" providerId="LiveId" clId="{3BEE116D-168F-48EA-BD36-48D3916F7866}" dt="2025-01-16T15:48:42.731" v="24" actId="478"/>
          <ac:graphicFrameMkLst>
            <pc:docMk/>
            <pc:sldMk cId="1955780997" sldId="256"/>
            <ac:graphicFrameMk id="2" creationId="{74A5D4EB-0BBE-B2BD-46AD-7AD9C0A8193B}"/>
          </ac:graphicFrameMkLst>
        </pc:graphicFrameChg>
        <pc:graphicFrameChg chg="add del mod">
          <ac:chgData name="Sarah Carter" userId="4b4e2a7e9c42e1b2" providerId="LiveId" clId="{3BEE116D-168F-48EA-BD36-48D3916F7866}" dt="2025-01-16T15:48:42.731" v="24" actId="478"/>
          <ac:graphicFrameMkLst>
            <pc:docMk/>
            <pc:sldMk cId="1955780997" sldId="256"/>
            <ac:graphicFrameMk id="3" creationId="{58F37699-E260-4969-F332-CD0C3FA31359}"/>
          </ac:graphicFrameMkLst>
        </pc:graphicFrameChg>
        <pc:graphicFrameChg chg="add del mod">
          <ac:chgData name="Sarah Carter" userId="4b4e2a7e9c42e1b2" providerId="LiveId" clId="{3BEE116D-168F-48EA-BD36-48D3916F7866}" dt="2025-01-16T15:48:42.731" v="24" actId="478"/>
          <ac:graphicFrameMkLst>
            <pc:docMk/>
            <pc:sldMk cId="1955780997" sldId="256"/>
            <ac:graphicFrameMk id="4" creationId="{B5E60538-871C-02B2-F52E-A26BAE159FE9}"/>
          </ac:graphicFrameMkLst>
        </pc:graphicFrameChg>
        <pc:graphicFrameChg chg="add del mod">
          <ac:chgData name="Sarah Carter" userId="4b4e2a7e9c42e1b2" providerId="LiveId" clId="{3BEE116D-168F-48EA-BD36-48D3916F7866}" dt="2025-01-16T15:48:42.731" v="24" actId="478"/>
          <ac:graphicFrameMkLst>
            <pc:docMk/>
            <pc:sldMk cId="1955780997" sldId="256"/>
            <ac:graphicFrameMk id="5" creationId="{A43C9B84-8EE0-A411-5A37-8064C86B115B}"/>
          </ac:graphicFrameMkLst>
        </pc:graphicFrameChg>
        <pc:graphicFrameChg chg="mod modGraphic">
          <ac:chgData name="Sarah Carter" userId="4b4e2a7e9c42e1b2" providerId="LiveId" clId="{3BEE116D-168F-48EA-BD36-48D3916F7866}" dt="2025-01-16T15:24:09.614" v="4" actId="404"/>
          <ac:graphicFrameMkLst>
            <pc:docMk/>
            <pc:sldMk cId="1955780997" sldId="256"/>
            <ac:graphicFrameMk id="6" creationId="{F540E6EB-1C56-AB4D-C0FD-171AAB3881B9}"/>
          </ac:graphicFrameMkLst>
        </pc:graphicFrameChg>
        <pc:graphicFrameChg chg="del">
          <ac:chgData name="Sarah Carter" userId="4b4e2a7e9c42e1b2" providerId="LiveId" clId="{3BEE116D-168F-48EA-BD36-48D3916F7866}" dt="2025-01-16T15:24:16.206" v="6" actId="478"/>
          <ac:graphicFrameMkLst>
            <pc:docMk/>
            <pc:sldMk cId="1955780997" sldId="256"/>
            <ac:graphicFrameMk id="7" creationId="{2FA5D9EA-A40E-B0AC-DB13-56FB8A5CA3B0}"/>
          </ac:graphicFrameMkLst>
        </pc:graphicFrameChg>
        <pc:graphicFrameChg chg="del">
          <ac:chgData name="Sarah Carter" userId="4b4e2a7e9c42e1b2" providerId="LiveId" clId="{3BEE116D-168F-48EA-BD36-48D3916F7866}" dt="2025-01-16T15:24:15.009" v="5" actId="478"/>
          <ac:graphicFrameMkLst>
            <pc:docMk/>
            <pc:sldMk cId="1955780997" sldId="256"/>
            <ac:graphicFrameMk id="8" creationId="{DA20E060-2494-C195-AE95-F0BDE108E2CE}"/>
          </ac:graphicFrameMkLst>
        </pc:graphicFrameChg>
        <pc:graphicFrameChg chg="del">
          <ac:chgData name="Sarah Carter" userId="4b4e2a7e9c42e1b2" providerId="LiveId" clId="{3BEE116D-168F-48EA-BD36-48D3916F7866}" dt="2025-01-16T15:24:17.750" v="7" actId="478"/>
          <ac:graphicFrameMkLst>
            <pc:docMk/>
            <pc:sldMk cId="1955780997" sldId="256"/>
            <ac:graphicFrameMk id="9" creationId="{91388996-1555-1E91-3C80-57F0E71101F7}"/>
          </ac:graphicFrameMkLst>
        </pc:graphicFrameChg>
        <pc:graphicFrameChg chg="del">
          <ac:chgData name="Sarah Carter" userId="4b4e2a7e9c42e1b2" providerId="LiveId" clId="{3BEE116D-168F-48EA-BD36-48D3916F7866}" dt="2025-01-16T15:24:18.818" v="8" actId="478"/>
          <ac:graphicFrameMkLst>
            <pc:docMk/>
            <pc:sldMk cId="1955780997" sldId="256"/>
            <ac:graphicFrameMk id="10" creationId="{70FA1D20-9CB9-79AD-D48E-720C5DAF084F}"/>
          </ac:graphicFrameMkLst>
        </pc:graphicFrameChg>
        <pc:graphicFrameChg chg="add mod modGraphic">
          <ac:chgData name="Sarah Carter" userId="4b4e2a7e9c42e1b2" providerId="LiveId" clId="{3BEE116D-168F-48EA-BD36-48D3916F7866}" dt="2025-01-16T15:53:26.222" v="30" actId="207"/>
          <ac:graphicFrameMkLst>
            <pc:docMk/>
            <pc:sldMk cId="1955780997" sldId="256"/>
            <ac:graphicFrameMk id="11" creationId="{66545CAF-3EBA-2237-326F-636BB4D36AF7}"/>
          </ac:graphicFrameMkLst>
        </pc:graphicFrameChg>
        <pc:graphicFrameChg chg="add mod modGraphic">
          <ac:chgData name="Sarah Carter" userId="4b4e2a7e9c42e1b2" providerId="LiveId" clId="{3BEE116D-168F-48EA-BD36-48D3916F7866}" dt="2025-01-16T15:53:37.787" v="31" actId="207"/>
          <ac:graphicFrameMkLst>
            <pc:docMk/>
            <pc:sldMk cId="1955780997" sldId="256"/>
            <ac:graphicFrameMk id="12" creationId="{A25F1AA6-FB1F-8419-2AE4-2B998446A6D1}"/>
          </ac:graphicFrameMkLst>
        </pc:graphicFrameChg>
        <pc:graphicFrameChg chg="add mod modGraphic">
          <ac:chgData name="Sarah Carter" userId="4b4e2a7e9c42e1b2" providerId="LiveId" clId="{3BEE116D-168F-48EA-BD36-48D3916F7866}" dt="2025-01-16T15:53:52.851" v="34" actId="207"/>
          <ac:graphicFrameMkLst>
            <pc:docMk/>
            <pc:sldMk cId="1955780997" sldId="256"/>
            <ac:graphicFrameMk id="13" creationId="{FF9DCBD4-34FD-BB35-E90F-A3D16277CF4F}"/>
          </ac:graphicFrameMkLst>
        </pc:graphicFrameChg>
        <pc:graphicFrameChg chg="add mod modGraphic">
          <ac:chgData name="Sarah Carter" userId="4b4e2a7e9c42e1b2" providerId="LiveId" clId="{3BEE116D-168F-48EA-BD36-48D3916F7866}" dt="2025-01-16T15:54:14.952" v="36" actId="207"/>
          <ac:graphicFrameMkLst>
            <pc:docMk/>
            <pc:sldMk cId="1955780997" sldId="256"/>
            <ac:graphicFrameMk id="14" creationId="{BD7E07FD-C35C-606F-A168-57170951E36C}"/>
          </ac:graphicFrameMkLst>
        </pc:graphicFrameChg>
      </pc:sldChg>
      <pc:sldChg chg="addSp delSp modSp mod">
        <pc:chgData name="Sarah Carter" userId="4b4e2a7e9c42e1b2" providerId="LiveId" clId="{3BEE116D-168F-48EA-BD36-48D3916F7866}" dt="2025-01-16T15:55:36.618" v="37" actId="1076"/>
        <pc:sldMkLst>
          <pc:docMk/>
          <pc:sldMk cId="3752153703" sldId="257"/>
        </pc:sldMkLst>
        <pc:graphicFrameChg chg="add mod">
          <ac:chgData name="Sarah Carter" userId="4b4e2a7e9c42e1b2" providerId="LiveId" clId="{3BEE116D-168F-48EA-BD36-48D3916F7866}" dt="2025-01-16T15:55:36.618" v="37" actId="1076"/>
          <ac:graphicFrameMkLst>
            <pc:docMk/>
            <pc:sldMk cId="3752153703" sldId="257"/>
            <ac:graphicFrameMk id="2" creationId="{CDD323AD-BD0D-E823-9CA2-28E0C2246F64}"/>
          </ac:graphicFrameMkLst>
        </pc:graphicFrameChg>
        <pc:graphicFrameChg chg="add mod">
          <ac:chgData name="Sarah Carter" userId="4b4e2a7e9c42e1b2" providerId="LiveId" clId="{3BEE116D-168F-48EA-BD36-48D3916F7866}" dt="2025-01-16T15:55:36.618" v="37" actId="1076"/>
          <ac:graphicFrameMkLst>
            <pc:docMk/>
            <pc:sldMk cId="3752153703" sldId="257"/>
            <ac:graphicFrameMk id="3" creationId="{C5927505-C00B-E4A5-1CEB-3347323F5770}"/>
          </ac:graphicFrameMkLst>
        </pc:graphicFrameChg>
        <pc:graphicFrameChg chg="add mod">
          <ac:chgData name="Sarah Carter" userId="4b4e2a7e9c42e1b2" providerId="LiveId" clId="{3BEE116D-168F-48EA-BD36-48D3916F7866}" dt="2025-01-16T15:52:59.921" v="26" actId="1076"/>
          <ac:graphicFrameMkLst>
            <pc:docMk/>
            <pc:sldMk cId="3752153703" sldId="257"/>
            <ac:graphicFrameMk id="4" creationId="{EFA63EDB-C4B1-F947-C6D7-06919E963F27}"/>
          </ac:graphicFrameMkLst>
        </pc:graphicFrameChg>
        <pc:graphicFrameChg chg="add mod">
          <ac:chgData name="Sarah Carter" userId="4b4e2a7e9c42e1b2" providerId="LiveId" clId="{3BEE116D-168F-48EA-BD36-48D3916F7866}" dt="2025-01-16T15:52:59.921" v="26" actId="1076"/>
          <ac:graphicFrameMkLst>
            <pc:docMk/>
            <pc:sldMk cId="3752153703" sldId="257"/>
            <ac:graphicFrameMk id="5" creationId="{525EE5B5-8C2E-6C44-B931-A2FDA52E6370}"/>
          </ac:graphicFrameMkLst>
        </pc:graphicFrameChg>
        <pc:graphicFrameChg chg="del">
          <ac:chgData name="Sarah Carter" userId="4b4e2a7e9c42e1b2" providerId="LiveId" clId="{3BEE116D-168F-48EA-BD36-48D3916F7866}" dt="2025-01-16T15:48:19.385" v="21" actId="478"/>
          <ac:graphicFrameMkLst>
            <pc:docMk/>
            <pc:sldMk cId="3752153703" sldId="257"/>
            <ac:graphicFrameMk id="7" creationId="{2FA5D9EA-A40E-B0AC-DB13-56FB8A5CA3B0}"/>
          </ac:graphicFrameMkLst>
        </pc:graphicFrameChg>
        <pc:graphicFrameChg chg="del">
          <ac:chgData name="Sarah Carter" userId="4b4e2a7e9c42e1b2" providerId="LiveId" clId="{3BEE116D-168F-48EA-BD36-48D3916F7866}" dt="2025-01-16T15:48:19.385" v="21" actId="478"/>
          <ac:graphicFrameMkLst>
            <pc:docMk/>
            <pc:sldMk cId="3752153703" sldId="257"/>
            <ac:graphicFrameMk id="8" creationId="{DA20E060-2494-C195-AE95-F0BDE108E2CE}"/>
          </ac:graphicFrameMkLst>
        </pc:graphicFrameChg>
        <pc:graphicFrameChg chg="del">
          <ac:chgData name="Sarah Carter" userId="4b4e2a7e9c42e1b2" providerId="LiveId" clId="{3BEE116D-168F-48EA-BD36-48D3916F7866}" dt="2025-01-16T15:48:19.385" v="21" actId="478"/>
          <ac:graphicFrameMkLst>
            <pc:docMk/>
            <pc:sldMk cId="3752153703" sldId="257"/>
            <ac:graphicFrameMk id="9" creationId="{91388996-1555-1E91-3C80-57F0E71101F7}"/>
          </ac:graphicFrameMkLst>
        </pc:graphicFrameChg>
        <pc:graphicFrameChg chg="del">
          <ac:chgData name="Sarah Carter" userId="4b4e2a7e9c42e1b2" providerId="LiveId" clId="{3BEE116D-168F-48EA-BD36-48D3916F7866}" dt="2025-01-16T15:48:19.385" v="21" actId="478"/>
          <ac:graphicFrameMkLst>
            <pc:docMk/>
            <pc:sldMk cId="3752153703" sldId="257"/>
            <ac:graphicFrameMk id="10" creationId="{70FA1D20-9CB9-79AD-D48E-720C5DAF084F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56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6304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027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298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0772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467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11771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4756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1913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7797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920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339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97752112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BABY CHICK HINT 1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BABY CHICK HINT 2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BABY CHICK HINT 3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BABY CHICK HINT 4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66545CAF-3EBA-2237-326F-636BB4D36A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2875028"/>
              </p:ext>
            </p:extLst>
          </p:nvPr>
        </p:nvGraphicFramePr>
        <p:xfrm>
          <a:off x="1282390" y="1421489"/>
          <a:ext cx="2748264" cy="22420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9022">
                  <a:extLst>
                    <a:ext uri="{9D8B030D-6E8A-4147-A177-3AD203B41FA5}">
                      <a16:colId xmlns:a16="http://schemas.microsoft.com/office/drawing/2014/main" val="1610486348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451434522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8622797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63235856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581355259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2222793173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79455744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8892429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702449765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9035334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7030472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87541695"/>
                    </a:ext>
                  </a:extLst>
                </a:gridCol>
              </a:tblGrid>
              <a:tr h="224209">
                <a:tc rowSpan="2" grid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9889308"/>
                  </a:ext>
                </a:extLst>
              </a:tr>
              <a:tr h="224209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80203514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8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0082018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358016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4723347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26137892"/>
                  </a:ext>
                </a:extLst>
              </a:tr>
              <a:tr h="224209">
                <a:tc rowSpan="4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280588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6031709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70526454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9261836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A25F1AA6-FB1F-8419-2AE4-2B998446A6D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7896525"/>
              </p:ext>
            </p:extLst>
          </p:nvPr>
        </p:nvGraphicFramePr>
        <p:xfrm>
          <a:off x="5960838" y="1421489"/>
          <a:ext cx="2748264" cy="22420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9022">
                  <a:extLst>
                    <a:ext uri="{9D8B030D-6E8A-4147-A177-3AD203B41FA5}">
                      <a16:colId xmlns:a16="http://schemas.microsoft.com/office/drawing/2014/main" val="1610486348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451434522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8622797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63235856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581355259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2222793173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79455744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8892429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702449765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9035334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7030472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87541695"/>
                    </a:ext>
                  </a:extLst>
                </a:gridCol>
              </a:tblGrid>
              <a:tr h="224209">
                <a:tc rowSpan="2" grid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9889308"/>
                  </a:ext>
                </a:extLst>
              </a:tr>
              <a:tr h="224209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80203514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8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0082018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358016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4723347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26137892"/>
                  </a:ext>
                </a:extLst>
              </a:tr>
              <a:tr h="224209">
                <a:tc rowSpan="4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280588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6031709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70526454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9261836"/>
                  </a:ext>
                </a:extLst>
              </a:tr>
            </a:tbl>
          </a:graphicData>
        </a:graphic>
      </p:graphicFrame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FF9DCBD4-34FD-BB35-E90F-A3D16277CF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3818100"/>
              </p:ext>
            </p:extLst>
          </p:nvPr>
        </p:nvGraphicFramePr>
        <p:xfrm>
          <a:off x="1282390" y="4818894"/>
          <a:ext cx="2748264" cy="22420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9022">
                  <a:extLst>
                    <a:ext uri="{9D8B030D-6E8A-4147-A177-3AD203B41FA5}">
                      <a16:colId xmlns:a16="http://schemas.microsoft.com/office/drawing/2014/main" val="1610486348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451434522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8622797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63235856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581355259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2222793173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79455744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8892429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702449765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9035334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7030472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87541695"/>
                    </a:ext>
                  </a:extLst>
                </a:gridCol>
              </a:tblGrid>
              <a:tr h="224209">
                <a:tc rowSpan="2" grid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9889308"/>
                  </a:ext>
                </a:extLst>
              </a:tr>
              <a:tr h="224209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80203514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8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0082018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358016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row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4723347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26137892"/>
                  </a:ext>
                </a:extLst>
              </a:tr>
              <a:tr h="224209">
                <a:tc rowSpan="4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rowSpan="4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280588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6031709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70526454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9261836"/>
                  </a:ext>
                </a:extLst>
              </a:tr>
            </a:tbl>
          </a:graphicData>
        </a:graphic>
      </p:graphicFrame>
      <p:graphicFrame>
        <p:nvGraphicFramePr>
          <p:cNvPr id="14" name="Table 13">
            <a:extLst>
              <a:ext uri="{FF2B5EF4-FFF2-40B4-BE49-F238E27FC236}">
                <a16:creationId xmlns:a16="http://schemas.microsoft.com/office/drawing/2014/main" id="{BD7E07FD-C35C-606F-A168-57170951E36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360425"/>
              </p:ext>
            </p:extLst>
          </p:nvPr>
        </p:nvGraphicFramePr>
        <p:xfrm>
          <a:off x="5960838" y="4818894"/>
          <a:ext cx="2748264" cy="22420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9022">
                  <a:extLst>
                    <a:ext uri="{9D8B030D-6E8A-4147-A177-3AD203B41FA5}">
                      <a16:colId xmlns:a16="http://schemas.microsoft.com/office/drawing/2014/main" val="1610486348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451434522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8622797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63235856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581355259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2222793173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79455744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8892429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702449765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9035334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7030472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87541695"/>
                    </a:ext>
                  </a:extLst>
                </a:gridCol>
              </a:tblGrid>
              <a:tr h="224209">
                <a:tc rowSpan="2" grid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9889308"/>
                  </a:ext>
                </a:extLst>
              </a:tr>
              <a:tr h="224209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80203514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8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0082018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358016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4723347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26137892"/>
                  </a:ext>
                </a:extLst>
              </a:tr>
              <a:tr h="224209">
                <a:tc rowSpan="4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280588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6031709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70526454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926183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809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004506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 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CDD323AD-BD0D-E823-9CA2-28E0C2246F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7737546"/>
              </p:ext>
            </p:extLst>
          </p:nvPr>
        </p:nvGraphicFramePr>
        <p:xfrm>
          <a:off x="1282390" y="1454942"/>
          <a:ext cx="2748264" cy="22420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9022">
                  <a:extLst>
                    <a:ext uri="{9D8B030D-6E8A-4147-A177-3AD203B41FA5}">
                      <a16:colId xmlns:a16="http://schemas.microsoft.com/office/drawing/2014/main" val="1610486348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451434522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8622797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63235856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581355259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2222793173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79455744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8892429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702449765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9035334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7030472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87541695"/>
                    </a:ext>
                  </a:extLst>
                </a:gridCol>
              </a:tblGrid>
              <a:tr h="224209">
                <a:tc rowSpan="2" grid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9889308"/>
                  </a:ext>
                </a:extLst>
              </a:tr>
              <a:tr h="224209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80203514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8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0082018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358016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4723347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26137892"/>
                  </a:ext>
                </a:extLst>
              </a:tr>
              <a:tr h="224209">
                <a:tc rowSpan="4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280588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6031709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70526454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9261836"/>
                  </a:ext>
                </a:extLst>
              </a:tr>
            </a:tbl>
          </a:graphicData>
        </a:graphic>
      </p:graphicFrame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C5927505-C00B-E4A5-1CEB-3347323F577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8426092"/>
              </p:ext>
            </p:extLst>
          </p:nvPr>
        </p:nvGraphicFramePr>
        <p:xfrm>
          <a:off x="5960838" y="1454942"/>
          <a:ext cx="2748264" cy="22420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9022">
                  <a:extLst>
                    <a:ext uri="{9D8B030D-6E8A-4147-A177-3AD203B41FA5}">
                      <a16:colId xmlns:a16="http://schemas.microsoft.com/office/drawing/2014/main" val="1610486348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451434522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8622797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63235856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581355259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2222793173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79455744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8892429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702449765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9035334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7030472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87541695"/>
                    </a:ext>
                  </a:extLst>
                </a:gridCol>
              </a:tblGrid>
              <a:tr h="224209">
                <a:tc rowSpan="2" grid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9889308"/>
                  </a:ext>
                </a:extLst>
              </a:tr>
              <a:tr h="224209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80203514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8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0082018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358016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4723347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26137892"/>
                  </a:ext>
                </a:extLst>
              </a:tr>
              <a:tr h="224209">
                <a:tc rowSpan="4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280588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6031709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70526454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9261836"/>
                  </a:ext>
                </a:extLst>
              </a:tr>
            </a:tbl>
          </a:graphicData>
        </a:graphic>
      </p:graphicFrame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EFA63EDB-C4B1-F947-C6D7-06919E963F2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2954553"/>
              </p:ext>
            </p:extLst>
          </p:nvPr>
        </p:nvGraphicFramePr>
        <p:xfrm>
          <a:off x="1282390" y="4908104"/>
          <a:ext cx="2748264" cy="22420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9022">
                  <a:extLst>
                    <a:ext uri="{9D8B030D-6E8A-4147-A177-3AD203B41FA5}">
                      <a16:colId xmlns:a16="http://schemas.microsoft.com/office/drawing/2014/main" val="1610486348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451434522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8622797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63235856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581355259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2222793173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79455744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8892429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702449765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9035334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7030472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87541695"/>
                    </a:ext>
                  </a:extLst>
                </a:gridCol>
              </a:tblGrid>
              <a:tr h="224209">
                <a:tc rowSpan="2" grid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9889308"/>
                  </a:ext>
                </a:extLst>
              </a:tr>
              <a:tr h="224209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80203514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8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0082018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358016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4723347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26137892"/>
                  </a:ext>
                </a:extLst>
              </a:tr>
              <a:tr h="224209">
                <a:tc rowSpan="4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280588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6031709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70526454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9261836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525EE5B5-8C2E-6C44-B931-A2FDA52E637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564389"/>
              </p:ext>
            </p:extLst>
          </p:nvPr>
        </p:nvGraphicFramePr>
        <p:xfrm>
          <a:off x="5960838" y="4908104"/>
          <a:ext cx="2748264" cy="22420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9022">
                  <a:extLst>
                    <a:ext uri="{9D8B030D-6E8A-4147-A177-3AD203B41FA5}">
                      <a16:colId xmlns:a16="http://schemas.microsoft.com/office/drawing/2014/main" val="1610486348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451434522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8622797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63235856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581355259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2222793173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79455744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398892429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702449765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9035334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70304721"/>
                    </a:ext>
                  </a:extLst>
                </a:gridCol>
                <a:gridCol w="229022">
                  <a:extLst>
                    <a:ext uri="{9D8B030D-6E8A-4147-A177-3AD203B41FA5}">
                      <a16:colId xmlns:a16="http://schemas.microsoft.com/office/drawing/2014/main" val="1987541695"/>
                    </a:ext>
                  </a:extLst>
                </a:gridCol>
              </a:tblGrid>
              <a:tr h="224209">
                <a:tc rowSpan="2" grid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9889308"/>
                  </a:ext>
                </a:extLst>
              </a:tr>
              <a:tr h="224209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80203514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8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0082018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358016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4723347"/>
                  </a:ext>
                </a:extLst>
              </a:tr>
              <a:tr h="224209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26137892"/>
                  </a:ext>
                </a:extLst>
              </a:tr>
              <a:tr h="224209">
                <a:tc rowSpan="4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280588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66324" marR="66324" marT="33162" marB="3316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6031709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70526454"/>
                  </a:ext>
                </a:extLst>
              </a:tr>
              <a:tr h="224209"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958" marR="41958" marT="20979" marB="209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926183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215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70</TotalTime>
  <Words>28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2024-09-12T15:46:18Z</dcterms:created>
  <dcterms:modified xsi:type="dcterms:W3CDTF">2025-01-16T15:55:39Z</dcterms:modified>
</cp:coreProperties>
</file>

<file path=docProps/thumbnail.jpeg>
</file>