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8A06FE-368E-4F0D-8968-C8CBC9EF8058}" v="81" dt="2025-01-13T21:23:39.5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443AABC-21F9-4C8D-8080-252BA7B3F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484318"/>
              </p:ext>
            </p:extLst>
          </p:nvPr>
        </p:nvGraphicFramePr>
        <p:xfrm>
          <a:off x="2286000" y="554230"/>
          <a:ext cx="109728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914400">
                <a:tc rowSpan="2"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914400">
                <a:tc rowSpan="4"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05FB5C6-17F7-0518-BE72-C66CBB8EEE89}"/>
              </a:ext>
            </a:extLst>
          </p:cNvPr>
          <p:cNvSpPr txBox="1"/>
          <p:nvPr/>
        </p:nvSpPr>
        <p:spPr>
          <a:xfrm>
            <a:off x="0" y="332413"/>
            <a:ext cx="7772401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sz="6600" b="1" dirty="0">
                <a:latin typeface="Century Gothic" panose="020B0502020202020204" pitchFamily="34" charset="0"/>
              </a:rPr>
              <a:t>PENTOMINOES </a:t>
            </a:r>
          </a:p>
          <a:p>
            <a:pPr algn="ctr">
              <a:lnSpc>
                <a:spcPts val="8000"/>
              </a:lnSpc>
            </a:pPr>
            <a:r>
              <a:rPr lang="en-US" sz="9000" b="1" dirty="0">
                <a:latin typeface="Century Gothic" panose="020B0502020202020204" pitchFamily="34" charset="0"/>
              </a:rPr>
              <a:t>BABY CHICK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28E48C-E035-FD1C-EAD7-981945DD8079}"/>
              </a:ext>
            </a:extLst>
          </p:cNvPr>
          <p:cNvSpPr txBox="1"/>
          <p:nvPr/>
        </p:nvSpPr>
        <p:spPr>
          <a:xfrm>
            <a:off x="1101725" y="9344188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6" name="Picture 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976E6CE-3A0E-8576-FF45-E61679762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960" y="9035634"/>
            <a:ext cx="2341978" cy="308554"/>
          </a:xfrm>
          <a:prstGeom prst="rect">
            <a:avLst/>
          </a:prstGeom>
        </p:spPr>
      </p:pic>
      <p:sp>
        <p:nvSpPr>
          <p:cNvPr id="8" name="Control 1">
            <a:extLst>
              <a:ext uri="{FF2B5EF4-FFF2-40B4-BE49-F238E27FC236}">
                <a16:creationId xmlns:a16="http://schemas.microsoft.com/office/drawing/2014/main" id="{D28305D0-C59D-8AE1-3413-9F0EC513F02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6061075" y="4964113"/>
            <a:ext cx="10058400" cy="73152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2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2024-09-12T14:28:19Z</dcterms:created>
  <dcterms:modified xsi:type="dcterms:W3CDTF">2025-01-16T15:02:15Z</dcterms:modified>
</cp:coreProperties>
</file>