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8DA997F-D62D-4B06-8B84-27F14EC727CB}" v="5" dt="2025-01-22T15:50:14.52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>
        <p:scale>
          <a:sx n="100" d="100"/>
          <a:sy n="100" d="100"/>
        </p:scale>
        <p:origin x="1590" y="-15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A8DA997F-D62D-4B06-8B84-27F14EC727CB}"/>
    <pc:docChg chg="undo custSel modSld">
      <pc:chgData name="Sarah Carter" userId="4b4e2a7e9c42e1b2" providerId="LiveId" clId="{A8DA997F-D62D-4B06-8B84-27F14EC727CB}" dt="2025-01-22T15:59:55.074" v="27" actId="207"/>
      <pc:docMkLst>
        <pc:docMk/>
      </pc:docMkLst>
      <pc:sldChg chg="addSp delSp modSp mod">
        <pc:chgData name="Sarah Carter" userId="4b4e2a7e9c42e1b2" providerId="LiveId" clId="{A8DA997F-D62D-4B06-8B84-27F14EC727CB}" dt="2025-01-22T15:59:55.074" v="27" actId="207"/>
        <pc:sldMkLst>
          <pc:docMk/>
          <pc:sldMk cId="1955780997" sldId="256"/>
        </pc:sldMkLst>
        <pc:graphicFrameChg chg="del">
          <ac:chgData name="Sarah Carter" userId="4b4e2a7e9c42e1b2" providerId="LiveId" clId="{A8DA997F-D62D-4B06-8B84-27F14EC727CB}" dt="2025-01-22T15:49:03.390" v="1" actId="478"/>
          <ac:graphicFrameMkLst>
            <pc:docMk/>
            <pc:sldMk cId="1955780997" sldId="256"/>
            <ac:graphicFrameMk id="2" creationId="{8630E034-1C56-2C2C-B7B5-0706791733B6}"/>
          </ac:graphicFrameMkLst>
        </pc:graphicFrameChg>
        <pc:graphicFrameChg chg="del">
          <ac:chgData name="Sarah Carter" userId="4b4e2a7e9c42e1b2" providerId="LiveId" clId="{A8DA997F-D62D-4B06-8B84-27F14EC727CB}" dt="2025-01-22T15:49:03.390" v="1" actId="478"/>
          <ac:graphicFrameMkLst>
            <pc:docMk/>
            <pc:sldMk cId="1955780997" sldId="256"/>
            <ac:graphicFrameMk id="3" creationId="{A838D8AA-8385-BF93-2A26-35D6B21B4500}"/>
          </ac:graphicFrameMkLst>
        </pc:graphicFrameChg>
        <pc:graphicFrameChg chg="del">
          <ac:chgData name="Sarah Carter" userId="4b4e2a7e9c42e1b2" providerId="LiveId" clId="{A8DA997F-D62D-4B06-8B84-27F14EC727CB}" dt="2025-01-22T15:49:03.390" v="1" actId="478"/>
          <ac:graphicFrameMkLst>
            <pc:docMk/>
            <pc:sldMk cId="1955780997" sldId="256"/>
            <ac:graphicFrameMk id="4" creationId="{F9668A6F-5DF5-916B-4E30-EE64621C5A2C}"/>
          </ac:graphicFrameMkLst>
        </pc:graphicFrameChg>
        <pc:graphicFrameChg chg="del">
          <ac:chgData name="Sarah Carter" userId="4b4e2a7e9c42e1b2" providerId="LiveId" clId="{A8DA997F-D62D-4B06-8B84-27F14EC727CB}" dt="2025-01-22T15:49:03.390" v="1" actId="478"/>
          <ac:graphicFrameMkLst>
            <pc:docMk/>
            <pc:sldMk cId="1955780997" sldId="256"/>
            <ac:graphicFrameMk id="5" creationId="{5179A348-1EF3-76F3-434B-EF33C592E9C9}"/>
          </ac:graphicFrameMkLst>
        </pc:graphicFrameChg>
        <pc:graphicFrameChg chg="mod">
          <ac:chgData name="Sarah Carter" userId="4b4e2a7e9c42e1b2" providerId="LiveId" clId="{A8DA997F-D62D-4B06-8B84-27F14EC727CB}" dt="2025-01-22T15:48:57.414" v="0"/>
          <ac:graphicFrameMkLst>
            <pc:docMk/>
            <pc:sldMk cId="1955780997" sldId="256"/>
            <ac:graphicFrameMk id="6" creationId="{F540E6EB-1C56-AB4D-C0FD-171AAB3881B9}"/>
          </ac:graphicFrameMkLst>
        </pc:graphicFrameChg>
        <pc:graphicFrameChg chg="add mod modGraphic">
          <ac:chgData name="Sarah Carter" userId="4b4e2a7e9c42e1b2" providerId="LiveId" clId="{A8DA997F-D62D-4B06-8B84-27F14EC727CB}" dt="2025-01-22T15:59:05.441" v="19" actId="207"/>
          <ac:graphicFrameMkLst>
            <pc:docMk/>
            <pc:sldMk cId="1955780997" sldId="256"/>
            <ac:graphicFrameMk id="7" creationId="{9CF08D30-5D10-5B93-F109-346EDF3706EB}"/>
          </ac:graphicFrameMkLst>
        </pc:graphicFrameChg>
        <pc:graphicFrameChg chg="add mod modGraphic">
          <ac:chgData name="Sarah Carter" userId="4b4e2a7e9c42e1b2" providerId="LiveId" clId="{A8DA997F-D62D-4B06-8B84-27F14EC727CB}" dt="2025-01-22T15:59:17.698" v="21" actId="207"/>
          <ac:graphicFrameMkLst>
            <pc:docMk/>
            <pc:sldMk cId="1955780997" sldId="256"/>
            <ac:graphicFrameMk id="8" creationId="{EB4D5C22-DED7-B84B-82F4-A3FDAD8CC825}"/>
          </ac:graphicFrameMkLst>
        </pc:graphicFrameChg>
        <pc:graphicFrameChg chg="add mod modGraphic">
          <ac:chgData name="Sarah Carter" userId="4b4e2a7e9c42e1b2" providerId="LiveId" clId="{A8DA997F-D62D-4B06-8B84-27F14EC727CB}" dt="2025-01-22T15:59:32.740" v="24" actId="207"/>
          <ac:graphicFrameMkLst>
            <pc:docMk/>
            <pc:sldMk cId="1955780997" sldId="256"/>
            <ac:graphicFrameMk id="9" creationId="{B337FB9F-C612-A49E-C1A8-2CEA6E8B0682}"/>
          </ac:graphicFrameMkLst>
        </pc:graphicFrameChg>
        <pc:graphicFrameChg chg="add mod modGraphic">
          <ac:chgData name="Sarah Carter" userId="4b4e2a7e9c42e1b2" providerId="LiveId" clId="{A8DA997F-D62D-4B06-8B84-27F14EC727CB}" dt="2025-01-22T15:59:55.074" v="27" actId="207"/>
          <ac:graphicFrameMkLst>
            <pc:docMk/>
            <pc:sldMk cId="1955780997" sldId="256"/>
            <ac:graphicFrameMk id="10" creationId="{846F5ABF-AD92-F037-CE73-DEB6E46DEB9C}"/>
          </ac:graphicFrameMkLst>
        </pc:graphicFrameChg>
      </pc:sldChg>
      <pc:sldChg chg="addSp delSp modSp mod">
        <pc:chgData name="Sarah Carter" userId="4b4e2a7e9c42e1b2" providerId="LiveId" clId="{A8DA997F-D62D-4B06-8B84-27F14EC727CB}" dt="2025-01-22T15:50:28.399" v="16" actId="1076"/>
        <pc:sldMkLst>
          <pc:docMk/>
          <pc:sldMk cId="3752153703" sldId="257"/>
        </pc:sldMkLst>
        <pc:graphicFrameChg chg="del">
          <ac:chgData name="Sarah Carter" userId="4b4e2a7e9c42e1b2" providerId="LiveId" clId="{A8DA997F-D62D-4B06-8B84-27F14EC727CB}" dt="2025-01-22T15:49:06.388" v="2" actId="478"/>
          <ac:graphicFrameMkLst>
            <pc:docMk/>
            <pc:sldMk cId="3752153703" sldId="257"/>
            <ac:graphicFrameMk id="2" creationId="{A739DC60-553B-9398-594C-3277F367317E}"/>
          </ac:graphicFrameMkLst>
        </pc:graphicFrameChg>
        <pc:graphicFrameChg chg="del">
          <ac:chgData name="Sarah Carter" userId="4b4e2a7e9c42e1b2" providerId="LiveId" clId="{A8DA997F-D62D-4B06-8B84-27F14EC727CB}" dt="2025-01-22T15:49:06.388" v="2" actId="478"/>
          <ac:graphicFrameMkLst>
            <pc:docMk/>
            <pc:sldMk cId="3752153703" sldId="257"/>
            <ac:graphicFrameMk id="3" creationId="{153C0431-81F1-BD17-D4DA-BD1232DC5385}"/>
          </ac:graphicFrameMkLst>
        </pc:graphicFrameChg>
        <pc:graphicFrameChg chg="del">
          <ac:chgData name="Sarah Carter" userId="4b4e2a7e9c42e1b2" providerId="LiveId" clId="{A8DA997F-D62D-4B06-8B84-27F14EC727CB}" dt="2025-01-22T15:49:06.388" v="2" actId="478"/>
          <ac:graphicFrameMkLst>
            <pc:docMk/>
            <pc:sldMk cId="3752153703" sldId="257"/>
            <ac:graphicFrameMk id="4" creationId="{9AAEADEA-235F-EBCA-F581-BEEAF9152CDB}"/>
          </ac:graphicFrameMkLst>
        </pc:graphicFrameChg>
        <pc:graphicFrameChg chg="del">
          <ac:chgData name="Sarah Carter" userId="4b4e2a7e9c42e1b2" providerId="LiveId" clId="{A8DA997F-D62D-4B06-8B84-27F14EC727CB}" dt="2025-01-22T15:49:06.388" v="2" actId="478"/>
          <ac:graphicFrameMkLst>
            <pc:docMk/>
            <pc:sldMk cId="3752153703" sldId="257"/>
            <ac:graphicFrameMk id="5" creationId="{9F5D4E7A-9CC1-B6F1-2664-191DCDE8CAF0}"/>
          </ac:graphicFrameMkLst>
        </pc:graphicFrameChg>
        <pc:graphicFrameChg chg="add mod modGraphic">
          <ac:chgData name="Sarah Carter" userId="4b4e2a7e9c42e1b2" providerId="LiveId" clId="{A8DA997F-D62D-4B06-8B84-27F14EC727CB}" dt="2025-01-22T15:49:38.855" v="9" actId="1076"/>
          <ac:graphicFrameMkLst>
            <pc:docMk/>
            <pc:sldMk cId="3752153703" sldId="257"/>
            <ac:graphicFrameMk id="7" creationId="{EA1C7B0B-A477-BFD1-7F3E-97D602A15EE6}"/>
          </ac:graphicFrameMkLst>
        </pc:graphicFrameChg>
        <pc:graphicFrameChg chg="add mod">
          <ac:chgData name="Sarah Carter" userId="4b4e2a7e9c42e1b2" providerId="LiveId" clId="{A8DA997F-D62D-4B06-8B84-27F14EC727CB}" dt="2025-01-22T15:49:45.951" v="11" actId="1076"/>
          <ac:graphicFrameMkLst>
            <pc:docMk/>
            <pc:sldMk cId="3752153703" sldId="257"/>
            <ac:graphicFrameMk id="8" creationId="{18EA3E5A-E053-F631-D565-8D6B9CB8F807}"/>
          </ac:graphicFrameMkLst>
        </pc:graphicFrameChg>
        <pc:graphicFrameChg chg="add mod">
          <ac:chgData name="Sarah Carter" userId="4b4e2a7e9c42e1b2" providerId="LiveId" clId="{A8DA997F-D62D-4B06-8B84-27F14EC727CB}" dt="2025-01-22T15:50:28.399" v="16" actId="1076"/>
          <ac:graphicFrameMkLst>
            <pc:docMk/>
            <pc:sldMk cId="3752153703" sldId="257"/>
            <ac:graphicFrameMk id="9" creationId="{67B9EB8B-023D-B2F4-44F7-7F6B5762CEDB}"/>
          </ac:graphicFrameMkLst>
        </pc:graphicFrameChg>
        <pc:graphicFrameChg chg="add mod">
          <ac:chgData name="Sarah Carter" userId="4b4e2a7e9c42e1b2" providerId="LiveId" clId="{A8DA997F-D62D-4B06-8B84-27F14EC727CB}" dt="2025-01-22T15:50:28.399" v="16" actId="1076"/>
          <ac:graphicFrameMkLst>
            <pc:docMk/>
            <pc:sldMk cId="3752153703" sldId="257"/>
            <ac:graphicFrameMk id="10" creationId="{68726388-39B9-076C-BC91-D57149B48355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8503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3935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4778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531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10271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0878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38446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785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7642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192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3409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87E7BB8-FFC5-4797-852D-2584EC1D5B20}" type="datetimeFigureOut">
              <a:rPr lang="en-US" smtClean="0"/>
              <a:t>1/22/2025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289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7286296"/>
              </p:ext>
            </p:extLst>
          </p:nvPr>
        </p:nvGraphicFramePr>
        <p:xfrm>
          <a:off x="457200" y="457200"/>
          <a:ext cx="68580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3429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CAT HINT 1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CAT HINT 2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CAT HINT 3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CAT HINT 4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9CF08D30-5D10-5B93-F109-346EDF3706E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2834925"/>
              </p:ext>
            </p:extLst>
          </p:nvPr>
        </p:nvGraphicFramePr>
        <p:xfrm>
          <a:off x="1066604" y="1582355"/>
          <a:ext cx="2362400" cy="307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40">
                  <a:extLst>
                    <a:ext uri="{9D8B030D-6E8A-4147-A177-3AD203B41FA5}">
                      <a16:colId xmlns:a16="http://schemas.microsoft.com/office/drawing/2014/main" val="34624022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98514723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13970736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4137118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92975126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589118365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125430249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58626870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8358717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269577129"/>
                    </a:ext>
                  </a:extLst>
                </a:gridCol>
              </a:tblGrid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435457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57247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3107892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467291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3396000"/>
                  </a:ext>
                </a:extLst>
              </a:tr>
              <a:tr h="236240">
                <a:tc row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2689933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12210450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96575184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80281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532173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30381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55628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2513078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EB4D5C22-DED7-B84B-82F4-A3FDAD8CC82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58560"/>
              </p:ext>
            </p:extLst>
          </p:nvPr>
        </p:nvGraphicFramePr>
        <p:xfrm>
          <a:off x="4662291" y="1582355"/>
          <a:ext cx="2362400" cy="307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40">
                  <a:extLst>
                    <a:ext uri="{9D8B030D-6E8A-4147-A177-3AD203B41FA5}">
                      <a16:colId xmlns:a16="http://schemas.microsoft.com/office/drawing/2014/main" val="34624022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98514723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13970736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4137118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92975126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589118365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125430249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58626870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8358717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269577129"/>
                    </a:ext>
                  </a:extLst>
                </a:gridCol>
              </a:tblGrid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435457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57247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3107892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467291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3396000"/>
                  </a:ext>
                </a:extLst>
              </a:tr>
              <a:tr h="236240">
                <a:tc row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2689933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12210450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96575184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80281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532173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30381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55628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25130787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B337FB9F-C612-A49E-C1A8-2CEA6E8B068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70889809"/>
              </p:ext>
            </p:extLst>
          </p:nvPr>
        </p:nvGraphicFramePr>
        <p:xfrm>
          <a:off x="1066604" y="6149592"/>
          <a:ext cx="2362400" cy="307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40">
                  <a:extLst>
                    <a:ext uri="{9D8B030D-6E8A-4147-A177-3AD203B41FA5}">
                      <a16:colId xmlns:a16="http://schemas.microsoft.com/office/drawing/2014/main" val="34624022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98514723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13970736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4137118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92975126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589118365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125430249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58626870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8358717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269577129"/>
                    </a:ext>
                  </a:extLst>
                </a:gridCol>
              </a:tblGrid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435457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57247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3107892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467291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3396000"/>
                  </a:ext>
                </a:extLst>
              </a:tr>
              <a:tr h="236240">
                <a:tc row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2689933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12210450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96575184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80281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532173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930381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5628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25130787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846F5ABF-AD92-F037-CE73-DEB6E46DEB9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3270885"/>
              </p:ext>
            </p:extLst>
          </p:nvPr>
        </p:nvGraphicFramePr>
        <p:xfrm>
          <a:off x="4662291" y="6149592"/>
          <a:ext cx="2362400" cy="307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40">
                  <a:extLst>
                    <a:ext uri="{9D8B030D-6E8A-4147-A177-3AD203B41FA5}">
                      <a16:colId xmlns:a16="http://schemas.microsoft.com/office/drawing/2014/main" val="34624022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98514723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13970736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4137118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92975126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589118365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125430249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58626870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8358717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269577129"/>
                    </a:ext>
                  </a:extLst>
                </a:gridCol>
              </a:tblGrid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435457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57247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3107892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467291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3396000"/>
                  </a:ext>
                </a:extLst>
              </a:tr>
              <a:tr h="236240">
                <a:tc row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2689933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7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12210450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96575184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80281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532173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30381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55628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2513078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809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9486416"/>
              </p:ext>
            </p:extLst>
          </p:nvPr>
        </p:nvGraphicFramePr>
        <p:xfrm>
          <a:off x="457200" y="457200"/>
          <a:ext cx="68580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3429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 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EA1C7B0B-A477-BFD1-7F3E-97D602A15EE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8204757"/>
              </p:ext>
            </p:extLst>
          </p:nvPr>
        </p:nvGraphicFramePr>
        <p:xfrm>
          <a:off x="1066604" y="1582355"/>
          <a:ext cx="2362400" cy="307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40">
                  <a:extLst>
                    <a:ext uri="{9D8B030D-6E8A-4147-A177-3AD203B41FA5}">
                      <a16:colId xmlns:a16="http://schemas.microsoft.com/office/drawing/2014/main" val="34624022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98514723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13970736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4137118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92975126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589118365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125430249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58626870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8358717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269577129"/>
                    </a:ext>
                  </a:extLst>
                </a:gridCol>
              </a:tblGrid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435457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57247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3107892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467291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3396000"/>
                  </a:ext>
                </a:extLst>
              </a:tr>
              <a:tr h="236240">
                <a:tc row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2689933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12210450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96575184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80281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532173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30381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55628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2513078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18EA3E5A-E053-F631-D565-8D6B9CB8F8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22759757"/>
              </p:ext>
            </p:extLst>
          </p:nvPr>
        </p:nvGraphicFramePr>
        <p:xfrm>
          <a:off x="4662291" y="1582355"/>
          <a:ext cx="2362400" cy="307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40">
                  <a:extLst>
                    <a:ext uri="{9D8B030D-6E8A-4147-A177-3AD203B41FA5}">
                      <a16:colId xmlns:a16="http://schemas.microsoft.com/office/drawing/2014/main" val="34624022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98514723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13970736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4137118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92975126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589118365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125430249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58626870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8358717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269577129"/>
                    </a:ext>
                  </a:extLst>
                </a:gridCol>
              </a:tblGrid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435457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57247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3107892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467291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3396000"/>
                  </a:ext>
                </a:extLst>
              </a:tr>
              <a:tr h="236240">
                <a:tc row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2689933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12210450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96575184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80281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532173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30381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55628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25130787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67B9EB8B-023D-B2F4-44F7-7F6B5762CE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4552200"/>
              </p:ext>
            </p:extLst>
          </p:nvPr>
        </p:nvGraphicFramePr>
        <p:xfrm>
          <a:off x="1066604" y="6163880"/>
          <a:ext cx="2362400" cy="307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40">
                  <a:extLst>
                    <a:ext uri="{9D8B030D-6E8A-4147-A177-3AD203B41FA5}">
                      <a16:colId xmlns:a16="http://schemas.microsoft.com/office/drawing/2014/main" val="34624022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98514723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13970736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4137118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92975126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589118365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125430249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58626870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8358717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269577129"/>
                    </a:ext>
                  </a:extLst>
                </a:gridCol>
              </a:tblGrid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435457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57247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3107892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467291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3396000"/>
                  </a:ext>
                </a:extLst>
              </a:tr>
              <a:tr h="236240">
                <a:tc row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2689933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12210450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96575184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80281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532173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30381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55628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25130787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68726388-39B9-076C-BC91-D57149B483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1950166"/>
              </p:ext>
            </p:extLst>
          </p:nvPr>
        </p:nvGraphicFramePr>
        <p:xfrm>
          <a:off x="4662291" y="6163880"/>
          <a:ext cx="2362400" cy="3071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6240">
                  <a:extLst>
                    <a:ext uri="{9D8B030D-6E8A-4147-A177-3AD203B41FA5}">
                      <a16:colId xmlns:a16="http://schemas.microsoft.com/office/drawing/2014/main" val="34624022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985147231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13970736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14137118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92975126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589118365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1254302493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58626870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3383587172"/>
                    </a:ext>
                  </a:extLst>
                </a:gridCol>
                <a:gridCol w="236240">
                  <a:extLst>
                    <a:ext uri="{9D8B030D-6E8A-4147-A177-3AD203B41FA5}">
                      <a16:colId xmlns:a16="http://schemas.microsoft.com/office/drawing/2014/main" val="269577129"/>
                    </a:ext>
                  </a:extLst>
                </a:gridCol>
              </a:tblGrid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7435457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57247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3107892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467291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63396000"/>
                  </a:ext>
                </a:extLst>
              </a:tr>
              <a:tr h="236240">
                <a:tc row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42689933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7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412210450"/>
                  </a:ext>
                </a:extLst>
              </a:tr>
              <a:tr h="2362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6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96575184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5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680281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53217331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1930381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5562887"/>
                  </a:ext>
                </a:extLst>
              </a:tr>
              <a:tr h="236240">
                <a:tc>
                  <a:txBody>
                    <a:bodyPr/>
                    <a:lstStyle/>
                    <a:p>
                      <a:endParaRPr lang="en-US" sz="300"/>
                    </a:p>
                  </a:txBody>
                  <a:tcPr marL="23625" marR="23625" marT="11812" marB="1181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23625" marR="23625" marT="11812" marB="118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100950" marR="100950" marT="50475" marB="5047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2513078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215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</TotalTime>
  <Words>24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2024-09-12T15:46:18Z</dcterms:created>
  <dcterms:modified xsi:type="dcterms:W3CDTF">2025-01-22T15:59:59Z</dcterms:modified>
</cp:coreProperties>
</file>

<file path=docProps/thumbnail.jpeg>
</file>