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EF3994-459D-41CF-B484-6FE440E6F1FC}" v="107" dt="2025-01-22T15:44:10.9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100" d="100"/>
          <a:sy n="100" d="100"/>
        </p:scale>
        <p:origin x="8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8EF3994-459D-41CF-B484-6FE440E6F1FC}"/>
    <pc:docChg chg="custSel modSld">
      <pc:chgData name="Sarah Carter" userId="4b4e2a7e9c42e1b2" providerId="LiveId" clId="{C8EF3994-459D-41CF-B484-6FE440E6F1FC}" dt="2025-01-22T15:44:44.841" v="153" actId="1076"/>
      <pc:docMkLst>
        <pc:docMk/>
      </pc:docMkLst>
      <pc:sldChg chg="addSp delSp modSp mod">
        <pc:chgData name="Sarah Carter" userId="4b4e2a7e9c42e1b2" providerId="LiveId" clId="{C8EF3994-459D-41CF-B484-6FE440E6F1FC}" dt="2025-01-22T15:44:44.841" v="153" actId="1076"/>
        <pc:sldMkLst>
          <pc:docMk/>
          <pc:sldMk cId="226264781" sldId="256"/>
        </pc:sldMkLst>
        <pc:spChg chg="mod">
          <ac:chgData name="Sarah Carter" userId="4b4e2a7e9c42e1b2" providerId="LiveId" clId="{C8EF3994-459D-41CF-B484-6FE440E6F1FC}" dt="2025-01-22T15:44:44.841" v="153" actId="1076"/>
          <ac:spMkLst>
            <pc:docMk/>
            <pc:sldMk cId="226264781" sldId="256"/>
            <ac:spMk id="4" creationId="{083B1ADC-2741-B348-28CE-B924B9E4B339}"/>
          </ac:spMkLst>
        </pc:spChg>
        <pc:spChg chg="mod">
          <ac:chgData name="Sarah Carter" userId="4b4e2a7e9c42e1b2" providerId="LiveId" clId="{C8EF3994-459D-41CF-B484-6FE440E6F1FC}" dt="2025-01-22T15:44:19.269" v="141" actId="12788"/>
          <ac:spMkLst>
            <pc:docMk/>
            <pc:sldMk cId="226264781" sldId="256"/>
            <ac:spMk id="7" creationId="{8832FC41-189E-FF3B-6BAD-F8245069A5F5}"/>
          </ac:spMkLst>
        </pc:spChg>
        <pc:graphicFrameChg chg="del">
          <ac:chgData name="Sarah Carter" userId="4b4e2a7e9c42e1b2" providerId="LiveId" clId="{C8EF3994-459D-41CF-B484-6FE440E6F1FC}" dt="2025-01-22T15:38:35.943" v="0" actId="478"/>
          <ac:graphicFrameMkLst>
            <pc:docMk/>
            <pc:sldMk cId="226264781" sldId="256"/>
            <ac:graphicFrameMk id="2" creationId="{EE409727-4AC0-F0F4-4B24-AC749E623B31}"/>
          </ac:graphicFrameMkLst>
        </pc:graphicFrameChg>
        <pc:graphicFrameChg chg="add mod modGraphic">
          <ac:chgData name="Sarah Carter" userId="4b4e2a7e9c42e1b2" providerId="LiveId" clId="{C8EF3994-459D-41CF-B484-6FE440E6F1FC}" dt="2025-01-22T15:43:47.694" v="117"/>
          <ac:graphicFrameMkLst>
            <pc:docMk/>
            <pc:sldMk cId="226264781" sldId="256"/>
            <ac:graphicFrameMk id="3" creationId="{E19E4F3B-E85C-8767-433D-3486186C416D}"/>
          </ac:graphicFrameMkLst>
        </pc:graphicFrameChg>
        <pc:graphicFrameChg chg="add mod">
          <ac:chgData name="Sarah Carter" userId="4b4e2a7e9c42e1b2" providerId="LiveId" clId="{C8EF3994-459D-41CF-B484-6FE440E6F1FC}" dt="2025-01-22T15:39:59.220" v="13"/>
          <ac:graphicFrameMkLst>
            <pc:docMk/>
            <pc:sldMk cId="226264781" sldId="256"/>
            <ac:graphicFrameMk id="5" creationId="{0EAC871A-8CC6-BFE5-989A-622EA08D8D41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30463" y="1143000"/>
            <a:ext cx="19970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5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5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7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0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6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7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5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1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3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9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onaldi.edu.c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0" y="452559"/>
            <a:ext cx="1005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latin typeface="Century Gothic" panose="020B0502020202020204" pitchFamily="34" charset="0"/>
              </a:rPr>
              <a:t>PENTOMINO CAT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32FC41-189E-FF3B-6BAD-F8245069A5F5}"/>
              </a:ext>
            </a:extLst>
          </p:cNvPr>
          <p:cNvSpPr txBox="1"/>
          <p:nvPr/>
        </p:nvSpPr>
        <p:spPr>
          <a:xfrm>
            <a:off x="3209935" y="14959708"/>
            <a:ext cx="3638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Original Puzzle Source: </a:t>
            </a:r>
            <a:r>
              <a:rPr lang="en-US" sz="1200" dirty="0">
                <a:latin typeface="Century Gothic" panose="020B0502020202020204" pitchFamily="34" charset="0"/>
                <a:hlinkClick r:id="rId3"/>
              </a:rPr>
              <a:t>http://conaldi.edu.co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E34E2-A88A-DB43-8149-786E18F8AD42}"/>
              </a:ext>
            </a:extLst>
          </p:cNvPr>
          <p:cNvSpPr txBox="1"/>
          <p:nvPr/>
        </p:nvSpPr>
        <p:spPr>
          <a:xfrm>
            <a:off x="385177" y="14651154"/>
            <a:ext cx="905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Formatted by Sarah Carter | @mathequalslove | mathequalslove.net </a:t>
            </a:r>
          </a:p>
        </p:txBody>
      </p:sp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0B73FB-D46D-A4EB-C4B0-65F47C6DF3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580" y="14619599"/>
            <a:ext cx="2341978" cy="308554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19E4F3B-E85C-8767-433D-3486186C4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233507"/>
              </p:ext>
            </p:extLst>
          </p:nvPr>
        </p:nvGraphicFramePr>
        <p:xfrm>
          <a:off x="457200" y="2481766"/>
          <a:ext cx="9144000" cy="1188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34624022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98514723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1139707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14137118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92975126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8911836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5430249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35862687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38358717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69577129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35457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572473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10789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72913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396000"/>
                  </a:ext>
                </a:extLst>
              </a:tr>
              <a:tr h="914400"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689933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210450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57518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0281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21733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3818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56288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130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26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2024-09-12T14:28:19Z</dcterms:created>
  <dcterms:modified xsi:type="dcterms:W3CDTF">2025-01-22T15:44:48Z</dcterms:modified>
</cp:coreProperties>
</file>