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D198BB-4603-4C69-9D03-B3B6C986AE1B}" v="122" dt="2025-01-16T16:56:08.0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50" d="100"/>
          <a:sy n="50" d="100"/>
        </p:scale>
        <p:origin x="2454" y="-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143000"/>
            <a:ext cx="199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30463" y="1143000"/>
            <a:ext cx="19970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5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5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7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4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0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7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6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79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5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1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3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9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3B1ADC-2741-B348-28CE-B924B9E4B339}"/>
              </a:ext>
            </a:extLst>
          </p:cNvPr>
          <p:cNvSpPr txBox="1"/>
          <p:nvPr/>
        </p:nvSpPr>
        <p:spPr>
          <a:xfrm>
            <a:off x="0" y="737994"/>
            <a:ext cx="10058400" cy="2043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5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PENTOMINO</a:t>
            </a:r>
            <a:br>
              <a:rPr lang="en-US" sz="9600" b="1" dirty="0">
                <a:latin typeface="Century Gothic" panose="020B0502020202020204" pitchFamily="34" charset="0"/>
              </a:rPr>
            </a:br>
            <a:r>
              <a:rPr lang="en-US" sz="9600" b="1" dirty="0">
                <a:latin typeface="Century Gothic" panose="020B0502020202020204" pitchFamily="34" charset="0"/>
              </a:rPr>
              <a:t>4-LEAF CLOVER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32FC41-189E-FF3B-6BAD-F8245069A5F5}"/>
              </a:ext>
            </a:extLst>
          </p:cNvPr>
          <p:cNvSpPr txBox="1"/>
          <p:nvPr/>
        </p:nvSpPr>
        <p:spPr>
          <a:xfrm>
            <a:off x="-1" y="14959708"/>
            <a:ext cx="10058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Original Puzzle Source: </a:t>
            </a:r>
            <a:r>
              <a:rPr lang="en-US" sz="1200" i="1" dirty="0">
                <a:solidFill>
                  <a:srgbClr val="0F1111"/>
                </a:solidFill>
                <a:effectLst/>
                <a:latin typeface="Century Gothic" panose="020B0502020202020204" pitchFamily="34" charset="0"/>
              </a:rPr>
              <a:t>Pentomino Puzzles: 365 Teasers to Keep Your Brain in Shape </a:t>
            </a:r>
            <a:r>
              <a:rPr lang="en-US" sz="1200" dirty="0">
                <a:solidFill>
                  <a:srgbClr val="0F1111"/>
                </a:solidFill>
                <a:effectLst/>
                <a:latin typeface="Century Gothic" panose="020B0502020202020204" pitchFamily="34" charset="0"/>
              </a:rPr>
              <a:t>by Eric Harshbarger</a:t>
            </a:r>
          </a:p>
          <a:p>
            <a:pPr algn="ctr"/>
            <a:endParaRPr lang="en-US" sz="1200" dirty="0">
              <a:latin typeface="Century Gothic" panose="020B0502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E34E2-A88A-DB43-8149-786E18F8AD42}"/>
              </a:ext>
            </a:extLst>
          </p:cNvPr>
          <p:cNvSpPr txBox="1"/>
          <p:nvPr/>
        </p:nvSpPr>
        <p:spPr>
          <a:xfrm>
            <a:off x="385177" y="14651154"/>
            <a:ext cx="9058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Puzzle Formatted by Sarah Carter | @mathequalslove | mathequalslove.net </a:t>
            </a:r>
          </a:p>
        </p:txBody>
      </p:sp>
      <p:pic>
        <p:nvPicPr>
          <p:cNvPr id="10" name="Picture 9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70B73FB-D46D-A4EB-C4B0-65F47C6DF3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580" y="14619599"/>
            <a:ext cx="2341978" cy="308554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69CF6E0-199A-1112-BFEE-7FD48A9BBB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684251"/>
              </p:ext>
            </p:extLst>
          </p:nvPr>
        </p:nvGraphicFramePr>
        <p:xfrm>
          <a:off x="791958" y="3146941"/>
          <a:ext cx="8229600" cy="1005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372200662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38629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3059819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6196149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91191523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78887559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38483678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51860877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384526641"/>
                    </a:ext>
                  </a:extLst>
                </a:gridCol>
              </a:tblGrid>
              <a:tr h="914400">
                <a:tc grid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7485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177165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86776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605813"/>
                  </a:ext>
                </a:extLst>
              </a:tr>
              <a:tr h="914400">
                <a:tc rowSpan="7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397521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415671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014929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108366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818030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862811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037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35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2024-09-12T14:28:19Z</dcterms:created>
  <dcterms:modified xsi:type="dcterms:W3CDTF">2025-01-16T16:59:19Z</dcterms:modified>
</cp:coreProperties>
</file>