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65AB61-95E9-43EA-95D2-83C712192F6B}" v="5" dt="2025-01-16T18:07:32.8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7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165AB61-95E9-43EA-95D2-83C712192F6B}"/>
    <pc:docChg chg="custSel modSld">
      <pc:chgData name="Sarah Carter" userId="4b4e2a7e9c42e1b2" providerId="LiveId" clId="{9165AB61-95E9-43EA-95D2-83C712192F6B}" dt="2025-01-16T18:11:11.206" v="21" actId="207"/>
      <pc:docMkLst>
        <pc:docMk/>
      </pc:docMkLst>
      <pc:sldChg chg="addSp delSp modSp mod">
        <pc:chgData name="Sarah Carter" userId="4b4e2a7e9c42e1b2" providerId="LiveId" clId="{9165AB61-95E9-43EA-95D2-83C712192F6B}" dt="2025-01-16T18:11:11.206" v="21" actId="207"/>
        <pc:sldMkLst>
          <pc:docMk/>
          <pc:sldMk cId="1955780997" sldId="256"/>
        </pc:sldMkLst>
        <pc:graphicFrameChg chg="del">
          <ac:chgData name="Sarah Carter" userId="4b4e2a7e9c42e1b2" providerId="LiveId" clId="{9165AB61-95E9-43EA-95D2-83C712192F6B}" dt="2025-01-16T18:05:18.362" v="1" actId="478"/>
          <ac:graphicFrameMkLst>
            <pc:docMk/>
            <pc:sldMk cId="1955780997" sldId="256"/>
            <ac:graphicFrameMk id="2" creationId="{8630E034-1C56-2C2C-B7B5-0706791733B6}"/>
          </ac:graphicFrameMkLst>
        </pc:graphicFrameChg>
        <pc:graphicFrameChg chg="del">
          <ac:chgData name="Sarah Carter" userId="4b4e2a7e9c42e1b2" providerId="LiveId" clId="{9165AB61-95E9-43EA-95D2-83C712192F6B}" dt="2025-01-16T18:05:18.362" v="1" actId="478"/>
          <ac:graphicFrameMkLst>
            <pc:docMk/>
            <pc:sldMk cId="1955780997" sldId="256"/>
            <ac:graphicFrameMk id="3" creationId="{A838D8AA-8385-BF93-2A26-35D6B21B4500}"/>
          </ac:graphicFrameMkLst>
        </pc:graphicFrameChg>
        <pc:graphicFrameChg chg="del">
          <ac:chgData name="Sarah Carter" userId="4b4e2a7e9c42e1b2" providerId="LiveId" clId="{9165AB61-95E9-43EA-95D2-83C712192F6B}" dt="2025-01-16T18:05:18.362" v="1" actId="478"/>
          <ac:graphicFrameMkLst>
            <pc:docMk/>
            <pc:sldMk cId="1955780997" sldId="256"/>
            <ac:graphicFrameMk id="4" creationId="{F9668A6F-5DF5-916B-4E30-EE64621C5A2C}"/>
          </ac:graphicFrameMkLst>
        </pc:graphicFrameChg>
        <pc:graphicFrameChg chg="del">
          <ac:chgData name="Sarah Carter" userId="4b4e2a7e9c42e1b2" providerId="LiveId" clId="{9165AB61-95E9-43EA-95D2-83C712192F6B}" dt="2025-01-16T18:05:18.362" v="1" actId="478"/>
          <ac:graphicFrameMkLst>
            <pc:docMk/>
            <pc:sldMk cId="1955780997" sldId="256"/>
            <ac:graphicFrameMk id="5" creationId="{5179A348-1EF3-76F3-434B-EF33C592E9C9}"/>
          </ac:graphicFrameMkLst>
        </pc:graphicFrameChg>
        <pc:graphicFrameChg chg="mod">
          <ac:chgData name="Sarah Carter" userId="4b4e2a7e9c42e1b2" providerId="LiveId" clId="{9165AB61-95E9-43EA-95D2-83C712192F6B}" dt="2025-01-16T18:05:11.670" v="0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add mod modGraphic">
          <ac:chgData name="Sarah Carter" userId="4b4e2a7e9c42e1b2" providerId="LiveId" clId="{9165AB61-95E9-43EA-95D2-83C712192F6B}" dt="2025-01-16T18:09:03.992" v="14" actId="207"/>
          <ac:graphicFrameMkLst>
            <pc:docMk/>
            <pc:sldMk cId="1955780997" sldId="256"/>
            <ac:graphicFrameMk id="7" creationId="{4D1C7F9F-655F-7B10-C079-A138BF07E103}"/>
          </ac:graphicFrameMkLst>
        </pc:graphicFrameChg>
        <pc:graphicFrameChg chg="add mod modGraphic">
          <ac:chgData name="Sarah Carter" userId="4b4e2a7e9c42e1b2" providerId="LiveId" clId="{9165AB61-95E9-43EA-95D2-83C712192F6B}" dt="2025-01-16T18:10:28.528" v="17" actId="207"/>
          <ac:graphicFrameMkLst>
            <pc:docMk/>
            <pc:sldMk cId="1955780997" sldId="256"/>
            <ac:graphicFrameMk id="8" creationId="{E53C32C3-6503-4D46-E032-5362C1FCC4A8}"/>
          </ac:graphicFrameMkLst>
        </pc:graphicFrameChg>
        <pc:graphicFrameChg chg="add mod modGraphic">
          <ac:chgData name="Sarah Carter" userId="4b4e2a7e9c42e1b2" providerId="LiveId" clId="{9165AB61-95E9-43EA-95D2-83C712192F6B}" dt="2025-01-16T18:10:48.862" v="19" actId="207"/>
          <ac:graphicFrameMkLst>
            <pc:docMk/>
            <pc:sldMk cId="1955780997" sldId="256"/>
            <ac:graphicFrameMk id="9" creationId="{9C3BC745-0509-63A6-CF06-3789F7AA5017}"/>
          </ac:graphicFrameMkLst>
        </pc:graphicFrameChg>
        <pc:graphicFrameChg chg="add mod modGraphic">
          <ac:chgData name="Sarah Carter" userId="4b4e2a7e9c42e1b2" providerId="LiveId" clId="{9165AB61-95E9-43EA-95D2-83C712192F6B}" dt="2025-01-16T18:11:11.206" v="21" actId="207"/>
          <ac:graphicFrameMkLst>
            <pc:docMk/>
            <pc:sldMk cId="1955780997" sldId="256"/>
            <ac:graphicFrameMk id="10" creationId="{104362A6-6ED4-28AB-FD02-16C4F908E1EC}"/>
          </ac:graphicFrameMkLst>
        </pc:graphicFrameChg>
      </pc:sldChg>
      <pc:sldChg chg="addSp delSp modSp mod">
        <pc:chgData name="Sarah Carter" userId="4b4e2a7e9c42e1b2" providerId="LiveId" clId="{9165AB61-95E9-43EA-95D2-83C712192F6B}" dt="2025-01-16T18:07:25.319" v="11" actId="1076"/>
        <pc:sldMkLst>
          <pc:docMk/>
          <pc:sldMk cId="3752153703" sldId="257"/>
        </pc:sldMkLst>
        <pc:graphicFrameChg chg="del">
          <ac:chgData name="Sarah Carter" userId="4b4e2a7e9c42e1b2" providerId="LiveId" clId="{9165AB61-95E9-43EA-95D2-83C712192F6B}" dt="2025-01-16T18:05:21.668" v="2" actId="478"/>
          <ac:graphicFrameMkLst>
            <pc:docMk/>
            <pc:sldMk cId="3752153703" sldId="257"/>
            <ac:graphicFrameMk id="2" creationId="{A739DC60-553B-9398-594C-3277F367317E}"/>
          </ac:graphicFrameMkLst>
        </pc:graphicFrameChg>
        <pc:graphicFrameChg chg="del">
          <ac:chgData name="Sarah Carter" userId="4b4e2a7e9c42e1b2" providerId="LiveId" clId="{9165AB61-95E9-43EA-95D2-83C712192F6B}" dt="2025-01-16T18:05:21.668" v="2" actId="478"/>
          <ac:graphicFrameMkLst>
            <pc:docMk/>
            <pc:sldMk cId="3752153703" sldId="257"/>
            <ac:graphicFrameMk id="3" creationId="{153C0431-81F1-BD17-D4DA-BD1232DC5385}"/>
          </ac:graphicFrameMkLst>
        </pc:graphicFrameChg>
        <pc:graphicFrameChg chg="del">
          <ac:chgData name="Sarah Carter" userId="4b4e2a7e9c42e1b2" providerId="LiveId" clId="{9165AB61-95E9-43EA-95D2-83C712192F6B}" dt="2025-01-16T18:05:21.668" v="2" actId="478"/>
          <ac:graphicFrameMkLst>
            <pc:docMk/>
            <pc:sldMk cId="3752153703" sldId="257"/>
            <ac:graphicFrameMk id="4" creationId="{9AAEADEA-235F-EBCA-F581-BEEAF9152CDB}"/>
          </ac:graphicFrameMkLst>
        </pc:graphicFrameChg>
        <pc:graphicFrameChg chg="del">
          <ac:chgData name="Sarah Carter" userId="4b4e2a7e9c42e1b2" providerId="LiveId" clId="{9165AB61-95E9-43EA-95D2-83C712192F6B}" dt="2025-01-16T18:05:21.668" v="2" actId="478"/>
          <ac:graphicFrameMkLst>
            <pc:docMk/>
            <pc:sldMk cId="3752153703" sldId="257"/>
            <ac:graphicFrameMk id="5" creationId="{9F5D4E7A-9CC1-B6F1-2664-191DCDE8CAF0}"/>
          </ac:graphicFrameMkLst>
        </pc:graphicFrameChg>
        <pc:graphicFrameChg chg="add mod modGraphic">
          <ac:chgData name="Sarah Carter" userId="4b4e2a7e9c42e1b2" providerId="LiveId" clId="{9165AB61-95E9-43EA-95D2-83C712192F6B}" dt="2025-01-16T18:05:46.850" v="7" actId="1076"/>
          <ac:graphicFrameMkLst>
            <pc:docMk/>
            <pc:sldMk cId="3752153703" sldId="257"/>
            <ac:graphicFrameMk id="7" creationId="{682887A8-A48B-D386-7FF8-7BC67E7EAAC5}"/>
          </ac:graphicFrameMkLst>
        </pc:graphicFrameChg>
        <pc:graphicFrameChg chg="add mod">
          <ac:chgData name="Sarah Carter" userId="4b4e2a7e9c42e1b2" providerId="LiveId" clId="{9165AB61-95E9-43EA-95D2-83C712192F6B}" dt="2025-01-16T18:07:14.516" v="9" actId="1076"/>
          <ac:graphicFrameMkLst>
            <pc:docMk/>
            <pc:sldMk cId="3752153703" sldId="257"/>
            <ac:graphicFrameMk id="8" creationId="{EE696299-2A56-E6BE-110E-7C626852C4E6}"/>
          </ac:graphicFrameMkLst>
        </pc:graphicFrameChg>
        <pc:graphicFrameChg chg="add mod">
          <ac:chgData name="Sarah Carter" userId="4b4e2a7e9c42e1b2" providerId="LiveId" clId="{9165AB61-95E9-43EA-95D2-83C712192F6B}" dt="2025-01-16T18:07:25.319" v="11" actId="1076"/>
          <ac:graphicFrameMkLst>
            <pc:docMk/>
            <pc:sldMk cId="3752153703" sldId="257"/>
            <ac:graphicFrameMk id="9" creationId="{CC2619B7-13C7-0222-FB09-5CE5CA4E1405}"/>
          </ac:graphicFrameMkLst>
        </pc:graphicFrameChg>
        <pc:graphicFrameChg chg="add mod">
          <ac:chgData name="Sarah Carter" userId="4b4e2a7e9c42e1b2" providerId="LiveId" clId="{9165AB61-95E9-43EA-95D2-83C712192F6B}" dt="2025-01-16T18:07:25.319" v="11" actId="1076"/>
          <ac:graphicFrameMkLst>
            <pc:docMk/>
            <pc:sldMk cId="3752153703" sldId="257"/>
            <ac:graphicFrameMk id="10" creationId="{AF6B8748-A274-57FF-E96C-798827D83F3B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0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7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4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6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020025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CLOVER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CLOVER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CLOVER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CLOVER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D1C7F9F-655F-7B10-C079-A138BF07E1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092411"/>
              </p:ext>
            </p:extLst>
          </p:nvPr>
        </p:nvGraphicFramePr>
        <p:xfrm>
          <a:off x="1091574" y="1757363"/>
          <a:ext cx="2200689" cy="2689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21">
                  <a:extLst>
                    <a:ext uri="{9D8B030D-6E8A-4147-A177-3AD203B41FA5}">
                      <a16:colId xmlns:a16="http://schemas.microsoft.com/office/drawing/2014/main" val="3722006622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3862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123059819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61961498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911915237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7888755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836780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51860877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526641"/>
                    </a:ext>
                  </a:extLst>
                </a:gridCol>
              </a:tblGrid>
              <a:tr h="244521"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48519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77165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67764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5813"/>
                  </a:ext>
                </a:extLst>
              </a:tr>
              <a:tr h="244521">
                <a:tc rowSpan="7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752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1567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014929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08366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818030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281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03726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3C32C3-6503-4D46-E032-5362C1FCC4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581328"/>
              </p:ext>
            </p:extLst>
          </p:nvPr>
        </p:nvGraphicFramePr>
        <p:xfrm>
          <a:off x="4572962" y="1757363"/>
          <a:ext cx="2200689" cy="2689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21">
                  <a:extLst>
                    <a:ext uri="{9D8B030D-6E8A-4147-A177-3AD203B41FA5}">
                      <a16:colId xmlns:a16="http://schemas.microsoft.com/office/drawing/2014/main" val="3722006622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3862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123059819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61961498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911915237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7888755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836780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51860877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526641"/>
                    </a:ext>
                  </a:extLst>
                </a:gridCol>
              </a:tblGrid>
              <a:tr h="244521"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48519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77165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67764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5813"/>
                  </a:ext>
                </a:extLst>
              </a:tr>
              <a:tr h="244521">
                <a:tc rowSpan="7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752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1567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014929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08366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818030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281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03726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C3BC745-0509-63A6-CF06-3789F7AA50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163473"/>
              </p:ext>
            </p:extLst>
          </p:nvPr>
        </p:nvGraphicFramePr>
        <p:xfrm>
          <a:off x="1091574" y="6338888"/>
          <a:ext cx="2200689" cy="2689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21">
                  <a:extLst>
                    <a:ext uri="{9D8B030D-6E8A-4147-A177-3AD203B41FA5}">
                      <a16:colId xmlns:a16="http://schemas.microsoft.com/office/drawing/2014/main" val="3722006622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3862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123059819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61961498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911915237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7888755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836780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51860877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526641"/>
                    </a:ext>
                  </a:extLst>
                </a:gridCol>
              </a:tblGrid>
              <a:tr h="244521"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48519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77165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67764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5813"/>
                  </a:ext>
                </a:extLst>
              </a:tr>
              <a:tr h="244521">
                <a:tc rowSpan="7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752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1567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014929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08366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818030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281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0372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04362A6-6ED4-28AB-FD02-16C4F908E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677062"/>
              </p:ext>
            </p:extLst>
          </p:nvPr>
        </p:nvGraphicFramePr>
        <p:xfrm>
          <a:off x="4572962" y="6338888"/>
          <a:ext cx="2200689" cy="2689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21">
                  <a:extLst>
                    <a:ext uri="{9D8B030D-6E8A-4147-A177-3AD203B41FA5}">
                      <a16:colId xmlns:a16="http://schemas.microsoft.com/office/drawing/2014/main" val="3722006622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3862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123059819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61961498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911915237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7888755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836780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51860877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526641"/>
                    </a:ext>
                  </a:extLst>
                </a:gridCol>
              </a:tblGrid>
              <a:tr h="244521"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48519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77165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67764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5813"/>
                  </a:ext>
                </a:extLst>
              </a:tr>
              <a:tr h="244521">
                <a:tc rowSpan="7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752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1567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014929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08366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818030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281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037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641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82887A8-A48B-D386-7FF8-7BC67E7EAA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722538"/>
              </p:ext>
            </p:extLst>
          </p:nvPr>
        </p:nvGraphicFramePr>
        <p:xfrm>
          <a:off x="1148724" y="1828800"/>
          <a:ext cx="2200689" cy="2689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21">
                  <a:extLst>
                    <a:ext uri="{9D8B030D-6E8A-4147-A177-3AD203B41FA5}">
                      <a16:colId xmlns:a16="http://schemas.microsoft.com/office/drawing/2014/main" val="3722006622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3862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123059819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61961498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911915237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7888755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836780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51860877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526641"/>
                    </a:ext>
                  </a:extLst>
                </a:gridCol>
              </a:tblGrid>
              <a:tr h="244521"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48519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77165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67764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5813"/>
                  </a:ext>
                </a:extLst>
              </a:tr>
              <a:tr h="244521">
                <a:tc rowSpan="7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752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1567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014929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08366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818030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281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03726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E696299-2A56-E6BE-110E-7C626852C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951092"/>
              </p:ext>
            </p:extLst>
          </p:nvPr>
        </p:nvGraphicFramePr>
        <p:xfrm>
          <a:off x="4630112" y="1828800"/>
          <a:ext cx="2200689" cy="2689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21">
                  <a:extLst>
                    <a:ext uri="{9D8B030D-6E8A-4147-A177-3AD203B41FA5}">
                      <a16:colId xmlns:a16="http://schemas.microsoft.com/office/drawing/2014/main" val="3722006622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3862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123059819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61961498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911915237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7888755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836780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51860877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526641"/>
                    </a:ext>
                  </a:extLst>
                </a:gridCol>
              </a:tblGrid>
              <a:tr h="244521"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48519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77165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67764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5813"/>
                  </a:ext>
                </a:extLst>
              </a:tr>
              <a:tr h="244521">
                <a:tc rowSpan="7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752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1567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014929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08366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818030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281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03726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C2619B7-13C7-0222-FB09-5CE5CA4E1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199887"/>
              </p:ext>
            </p:extLst>
          </p:nvPr>
        </p:nvGraphicFramePr>
        <p:xfrm>
          <a:off x="1148724" y="6410325"/>
          <a:ext cx="2200689" cy="2689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21">
                  <a:extLst>
                    <a:ext uri="{9D8B030D-6E8A-4147-A177-3AD203B41FA5}">
                      <a16:colId xmlns:a16="http://schemas.microsoft.com/office/drawing/2014/main" val="3722006622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3862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123059819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61961498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911915237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7888755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836780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51860877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526641"/>
                    </a:ext>
                  </a:extLst>
                </a:gridCol>
              </a:tblGrid>
              <a:tr h="244521"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48519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77165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67764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5813"/>
                  </a:ext>
                </a:extLst>
              </a:tr>
              <a:tr h="244521">
                <a:tc rowSpan="7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752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1567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014929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08366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818030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281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03726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F6B8748-A274-57FF-E96C-798827D83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541231"/>
              </p:ext>
            </p:extLst>
          </p:nvPr>
        </p:nvGraphicFramePr>
        <p:xfrm>
          <a:off x="4630112" y="6410325"/>
          <a:ext cx="2200689" cy="2689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21">
                  <a:extLst>
                    <a:ext uri="{9D8B030D-6E8A-4147-A177-3AD203B41FA5}">
                      <a16:colId xmlns:a16="http://schemas.microsoft.com/office/drawing/2014/main" val="3722006622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3862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123059819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2961961498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911915237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788875591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836780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518608776"/>
                    </a:ext>
                  </a:extLst>
                </a:gridCol>
                <a:gridCol w="244521">
                  <a:extLst>
                    <a:ext uri="{9D8B030D-6E8A-4147-A177-3AD203B41FA5}">
                      <a16:colId xmlns:a16="http://schemas.microsoft.com/office/drawing/2014/main" val="3384526641"/>
                    </a:ext>
                  </a:extLst>
                </a:gridCol>
              </a:tblGrid>
              <a:tr h="244521">
                <a:tc grid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48519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177165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867764"/>
                  </a:ext>
                </a:extLst>
              </a:tr>
              <a:tr h="244521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05813"/>
                  </a:ext>
                </a:extLst>
              </a:tr>
              <a:tr h="244521">
                <a:tc rowSpan="7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752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41567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014929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108366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818030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63037" marR="63037" marT="31519" marB="315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862811"/>
                  </a:ext>
                </a:extLst>
              </a:tr>
              <a:tr h="24452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4452" marR="24452" marT="12226" marB="1222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037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2024-09-12T15:46:18Z</dcterms:created>
  <dcterms:modified xsi:type="dcterms:W3CDTF">2025-01-16T18:11:18Z</dcterms:modified>
</cp:coreProperties>
</file>