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0058400" cy="155448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4D198BB-4603-4C69-9D03-B3B6C986AE1B}" v="122" dt="2025-01-16T16:56:08.00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>
        <p:scale>
          <a:sx n="50" d="100"/>
          <a:sy n="50" d="100"/>
        </p:scale>
        <p:origin x="2454" y="-5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05370C-B082-4D61-BA2B-7750997ECE6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30463" y="1143000"/>
            <a:ext cx="19970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1638D3-CF0F-4118-B177-54B520F98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8432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1pPr>
    <a:lvl2pPr marL="61447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2pPr>
    <a:lvl3pPr marL="122895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3pPr>
    <a:lvl4pPr marL="184343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4pPr>
    <a:lvl5pPr marL="245790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5pPr>
    <a:lvl6pPr marL="307238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6pPr>
    <a:lvl7pPr marL="3686861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7pPr>
    <a:lvl8pPr marL="4301338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8pPr>
    <a:lvl9pPr marL="491581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30463" y="1143000"/>
            <a:ext cx="1997075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21638D3-CF0F-4118-B177-54B520F982B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64440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2544023"/>
            <a:ext cx="8549640" cy="5411893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8164619"/>
            <a:ext cx="7543800" cy="3753061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05563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09539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827617"/>
            <a:ext cx="2168843" cy="1317349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827617"/>
            <a:ext cx="6380798" cy="1317349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79768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08414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3875409"/>
            <a:ext cx="8675370" cy="6466204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10402786"/>
            <a:ext cx="8675370" cy="3400424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51023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4138083"/>
            <a:ext cx="4274820" cy="986303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4138083"/>
            <a:ext cx="4274820" cy="986303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04736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827620"/>
            <a:ext cx="8675370" cy="300460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3810636"/>
            <a:ext cx="4255174" cy="1867534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5678170"/>
            <a:ext cx="4255174" cy="835173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3810636"/>
            <a:ext cx="4276130" cy="1867534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5678170"/>
            <a:ext cx="4276130" cy="835173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5962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49797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356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1036320"/>
            <a:ext cx="3244096" cy="362712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2238167"/>
            <a:ext cx="5092065" cy="11046883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4663440"/>
            <a:ext cx="3244096" cy="8639599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0510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1036320"/>
            <a:ext cx="3244096" cy="362712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2238167"/>
            <a:ext cx="5092065" cy="11046883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4663440"/>
            <a:ext cx="3244096" cy="8639599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6395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827620"/>
            <a:ext cx="8675370" cy="300460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4138083"/>
            <a:ext cx="8675370" cy="98630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14407730"/>
            <a:ext cx="2263140" cy="8276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14407730"/>
            <a:ext cx="3394710" cy="8276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14407730"/>
            <a:ext cx="2263140" cy="8276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86946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83B1ADC-2741-B348-28CE-B924B9E4B339}"/>
              </a:ext>
            </a:extLst>
          </p:cNvPr>
          <p:cNvSpPr txBox="1"/>
          <p:nvPr/>
        </p:nvSpPr>
        <p:spPr>
          <a:xfrm>
            <a:off x="0" y="737994"/>
            <a:ext cx="10058400" cy="2043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7500"/>
              </a:lnSpc>
            </a:pPr>
            <a:r>
              <a:rPr lang="en-US" sz="9600" b="1" dirty="0">
                <a:latin typeface="Century Gothic" panose="020B0502020202020204" pitchFamily="34" charset="0"/>
              </a:rPr>
              <a:t>PENTOMINO</a:t>
            </a:r>
            <a:br>
              <a:rPr lang="en-US" sz="9600" b="1" dirty="0">
                <a:latin typeface="Century Gothic" panose="020B0502020202020204" pitchFamily="34" charset="0"/>
              </a:rPr>
            </a:br>
            <a:r>
              <a:rPr lang="en-US" sz="9600" b="1" dirty="0">
                <a:latin typeface="Century Gothic" panose="020B0502020202020204" pitchFamily="34" charset="0"/>
              </a:rPr>
              <a:t>4-LEAF CLOVER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832FC41-189E-FF3B-6BAD-F8245069A5F5}"/>
              </a:ext>
            </a:extLst>
          </p:cNvPr>
          <p:cNvSpPr txBox="1"/>
          <p:nvPr/>
        </p:nvSpPr>
        <p:spPr>
          <a:xfrm>
            <a:off x="-1" y="14959708"/>
            <a:ext cx="100583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</a:rPr>
              <a:t>Original Puzzle Source: </a:t>
            </a:r>
            <a:r>
              <a:rPr lang="en-US" sz="1200" i="1" dirty="0">
                <a:solidFill>
                  <a:srgbClr val="0F1111"/>
                </a:solidFill>
                <a:effectLst/>
                <a:latin typeface="Century Gothic" panose="020B0502020202020204" pitchFamily="34" charset="0"/>
              </a:rPr>
              <a:t>Pentomino Puzzles: 365 Teasers to Keep Your Brain in Shape </a:t>
            </a:r>
            <a:r>
              <a:rPr lang="en-US" sz="1200" dirty="0">
                <a:solidFill>
                  <a:srgbClr val="0F1111"/>
                </a:solidFill>
                <a:effectLst/>
                <a:latin typeface="Century Gothic" panose="020B0502020202020204" pitchFamily="34" charset="0"/>
              </a:rPr>
              <a:t>by Eric Harshbarger</a:t>
            </a:r>
          </a:p>
          <a:p>
            <a:pPr algn="ctr"/>
            <a:endParaRPr lang="en-US" sz="1200" dirty="0">
              <a:latin typeface="Century Gothic" panose="020B0502020202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85E34E2-A88A-DB43-8149-786E18F8AD42}"/>
              </a:ext>
            </a:extLst>
          </p:cNvPr>
          <p:cNvSpPr txBox="1"/>
          <p:nvPr/>
        </p:nvSpPr>
        <p:spPr>
          <a:xfrm>
            <a:off x="385177" y="14651154"/>
            <a:ext cx="905827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Puzzle Formatted by Sarah Carter | @mathequalslove | mathequalslove.net </a:t>
            </a:r>
          </a:p>
        </p:txBody>
      </p:sp>
      <p:pic>
        <p:nvPicPr>
          <p:cNvPr id="10" name="Picture 9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670B73FB-D46D-A4EB-C4B0-65F47C6DF354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79580" y="14619599"/>
            <a:ext cx="2341978" cy="308554"/>
          </a:xfrm>
          <a:prstGeom prst="rect">
            <a:avLst/>
          </a:prstGeom>
        </p:spPr>
      </p:pic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569CF6E0-199A-1112-BFEE-7FD48A9BBB0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36684251"/>
              </p:ext>
            </p:extLst>
          </p:nvPr>
        </p:nvGraphicFramePr>
        <p:xfrm>
          <a:off x="791958" y="3146941"/>
          <a:ext cx="8229600" cy="1005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>
                  <a:extLst>
                    <a:ext uri="{9D8B030D-6E8A-4147-A177-3AD203B41FA5}">
                      <a16:colId xmlns:a16="http://schemas.microsoft.com/office/drawing/2014/main" val="3722006622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938629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230598196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961961498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911915237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78887559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384836780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518608776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384526641"/>
                    </a:ext>
                  </a:extLst>
                </a:gridCol>
              </a:tblGrid>
              <a:tr h="914400">
                <a:tc gridSpan="5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55748519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5177165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23867764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15605813"/>
                  </a:ext>
                </a:extLst>
              </a:tr>
              <a:tr h="914400">
                <a:tc rowSpan="7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49397521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5415671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46014929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4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47108366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75818030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57862811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530372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62647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81</TotalTime>
  <Words>35</Words>
  <Application>Microsoft Office PowerPoint</Application>
  <PresentationFormat>Custom</PresentationFormat>
  <Paragraphs>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4</cp:revision>
  <dcterms:created xsi:type="dcterms:W3CDTF">2024-09-12T14:28:19Z</dcterms:created>
  <dcterms:modified xsi:type="dcterms:W3CDTF">2025-01-16T16:59:19Z</dcterms:modified>
</cp:coreProperties>
</file>

<file path=docProps/thumbnail.jpeg>
</file>