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D8F026E-A1F2-416C-A608-F18A69DC8107}" v="5" dt="2025-01-16T19:51:51.02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 varScale="1">
        <p:scale>
          <a:sx n="86" d="100"/>
          <a:sy n="86" d="100"/>
        </p:scale>
        <p:origin x="648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8D8F026E-A1F2-416C-A608-F18A69DC8107}"/>
    <pc:docChg chg="undo custSel modSld">
      <pc:chgData name="Sarah Carter" userId="4b4e2a7e9c42e1b2" providerId="LiveId" clId="{8D8F026E-A1F2-416C-A608-F18A69DC8107}" dt="2025-01-16T19:52:42.438" v="23" actId="207"/>
      <pc:docMkLst>
        <pc:docMk/>
      </pc:docMkLst>
      <pc:sldChg chg="addSp delSp modSp mod">
        <pc:chgData name="Sarah Carter" userId="4b4e2a7e9c42e1b2" providerId="LiveId" clId="{8D8F026E-A1F2-416C-A608-F18A69DC8107}" dt="2025-01-16T19:52:42.438" v="23" actId="207"/>
        <pc:sldMkLst>
          <pc:docMk/>
          <pc:sldMk cId="1955780997" sldId="256"/>
        </pc:sldMkLst>
        <pc:graphicFrameChg chg="add mod modGraphic">
          <ac:chgData name="Sarah Carter" userId="4b4e2a7e9c42e1b2" providerId="LiveId" clId="{8D8F026E-A1F2-416C-A608-F18A69DC8107}" dt="2025-01-16T19:52:30.926" v="21" actId="207"/>
          <ac:graphicFrameMkLst>
            <pc:docMk/>
            <pc:sldMk cId="1955780997" sldId="256"/>
            <ac:graphicFrameMk id="2" creationId="{D0CCEBED-AFB0-65E6-3A7D-296FA3D0379A}"/>
          </ac:graphicFrameMkLst>
        </pc:graphicFrameChg>
        <pc:graphicFrameChg chg="add mod modGraphic">
          <ac:chgData name="Sarah Carter" userId="4b4e2a7e9c42e1b2" providerId="LiveId" clId="{8D8F026E-A1F2-416C-A608-F18A69DC8107}" dt="2025-01-16T19:52:42.438" v="23" actId="207"/>
          <ac:graphicFrameMkLst>
            <pc:docMk/>
            <pc:sldMk cId="1955780997" sldId="256"/>
            <ac:graphicFrameMk id="3" creationId="{E7059EA0-F93A-5225-62F2-76D493614A3A}"/>
          </ac:graphicFrameMkLst>
        </pc:graphicFrameChg>
        <pc:graphicFrameChg chg="add mod modGraphic">
          <ac:chgData name="Sarah Carter" userId="4b4e2a7e9c42e1b2" providerId="LiveId" clId="{8D8F026E-A1F2-416C-A608-F18A69DC8107}" dt="2025-01-16T19:52:07.834" v="17" actId="207"/>
          <ac:graphicFrameMkLst>
            <pc:docMk/>
            <pc:sldMk cId="1955780997" sldId="256"/>
            <ac:graphicFrameMk id="4" creationId="{A63CFE49-7E55-FBD5-1407-4513FC245557}"/>
          </ac:graphicFrameMkLst>
        </pc:graphicFrameChg>
        <pc:graphicFrameChg chg="add mod modGraphic">
          <ac:chgData name="Sarah Carter" userId="4b4e2a7e9c42e1b2" providerId="LiveId" clId="{8D8F026E-A1F2-416C-A608-F18A69DC8107}" dt="2025-01-16T19:52:19.169" v="19" actId="207"/>
          <ac:graphicFrameMkLst>
            <pc:docMk/>
            <pc:sldMk cId="1955780997" sldId="256"/>
            <ac:graphicFrameMk id="5" creationId="{C11D9E11-3857-8621-A6D5-F387D9B90974}"/>
          </ac:graphicFrameMkLst>
        </pc:graphicFrameChg>
        <pc:graphicFrameChg chg="mod">
          <ac:chgData name="Sarah Carter" userId="4b4e2a7e9c42e1b2" providerId="LiveId" clId="{8D8F026E-A1F2-416C-A608-F18A69DC8107}" dt="2025-01-16T19:50:33.502" v="0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del">
          <ac:chgData name="Sarah Carter" userId="4b4e2a7e9c42e1b2" providerId="LiveId" clId="{8D8F026E-A1F2-416C-A608-F18A69DC8107}" dt="2025-01-16T19:50:37.613" v="1" actId="478"/>
          <ac:graphicFrameMkLst>
            <pc:docMk/>
            <pc:sldMk cId="1955780997" sldId="256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8D8F026E-A1F2-416C-A608-F18A69DC8107}" dt="2025-01-16T19:50:37.613" v="1" actId="478"/>
          <ac:graphicFrameMkLst>
            <pc:docMk/>
            <pc:sldMk cId="1955780997" sldId="256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8D8F026E-A1F2-416C-A608-F18A69DC8107}" dt="2025-01-16T19:50:37.613" v="1" actId="478"/>
          <ac:graphicFrameMkLst>
            <pc:docMk/>
            <pc:sldMk cId="1955780997" sldId="256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8D8F026E-A1F2-416C-A608-F18A69DC8107}" dt="2025-01-16T19:50:37.613" v="1" actId="478"/>
          <ac:graphicFrameMkLst>
            <pc:docMk/>
            <pc:sldMk cId="1955780997" sldId="256"/>
            <ac:graphicFrameMk id="10" creationId="{70FA1D20-9CB9-79AD-D48E-720C5DAF084F}"/>
          </ac:graphicFrameMkLst>
        </pc:graphicFrameChg>
      </pc:sldChg>
      <pc:sldChg chg="addSp delSp modSp mod">
        <pc:chgData name="Sarah Carter" userId="4b4e2a7e9c42e1b2" providerId="LiveId" clId="{8D8F026E-A1F2-416C-A608-F18A69DC8107}" dt="2025-01-16T19:51:40.849" v="14" actId="1076"/>
        <pc:sldMkLst>
          <pc:docMk/>
          <pc:sldMk cId="3752153703" sldId="257"/>
        </pc:sldMkLst>
        <pc:graphicFrameChg chg="add mod modGraphic">
          <ac:chgData name="Sarah Carter" userId="4b4e2a7e9c42e1b2" providerId="LiveId" clId="{8D8F026E-A1F2-416C-A608-F18A69DC8107}" dt="2025-01-16T19:51:40.849" v="14" actId="1076"/>
          <ac:graphicFrameMkLst>
            <pc:docMk/>
            <pc:sldMk cId="3752153703" sldId="257"/>
            <ac:graphicFrameMk id="2" creationId="{D0C0DE66-FFDB-95DD-0CD7-00405E84B8CE}"/>
          </ac:graphicFrameMkLst>
        </pc:graphicFrameChg>
        <pc:graphicFrameChg chg="add mod">
          <ac:chgData name="Sarah Carter" userId="4b4e2a7e9c42e1b2" providerId="LiveId" clId="{8D8F026E-A1F2-416C-A608-F18A69DC8107}" dt="2025-01-16T19:51:40.849" v="14" actId="1076"/>
          <ac:graphicFrameMkLst>
            <pc:docMk/>
            <pc:sldMk cId="3752153703" sldId="257"/>
            <ac:graphicFrameMk id="3" creationId="{39C40147-D1B5-CAC7-A813-0ECFC6618BCE}"/>
          </ac:graphicFrameMkLst>
        </pc:graphicFrameChg>
        <pc:graphicFrameChg chg="add mod">
          <ac:chgData name="Sarah Carter" userId="4b4e2a7e9c42e1b2" providerId="LiveId" clId="{8D8F026E-A1F2-416C-A608-F18A69DC8107}" dt="2025-01-16T19:51:30.397" v="13" actId="1076"/>
          <ac:graphicFrameMkLst>
            <pc:docMk/>
            <pc:sldMk cId="3752153703" sldId="257"/>
            <ac:graphicFrameMk id="4" creationId="{D786F07A-1CDA-5FDC-5C59-1F5A874ACD48}"/>
          </ac:graphicFrameMkLst>
        </pc:graphicFrameChg>
        <pc:graphicFrameChg chg="add mod">
          <ac:chgData name="Sarah Carter" userId="4b4e2a7e9c42e1b2" providerId="LiveId" clId="{8D8F026E-A1F2-416C-A608-F18A69DC8107}" dt="2025-01-16T19:51:30.397" v="13" actId="1076"/>
          <ac:graphicFrameMkLst>
            <pc:docMk/>
            <pc:sldMk cId="3752153703" sldId="257"/>
            <ac:graphicFrameMk id="5" creationId="{325B0F5D-F074-1AFD-48CA-D307646BC0A9}"/>
          </ac:graphicFrameMkLst>
        </pc:graphicFrameChg>
        <pc:graphicFrameChg chg="del">
          <ac:chgData name="Sarah Carter" userId="4b4e2a7e9c42e1b2" providerId="LiveId" clId="{8D8F026E-A1F2-416C-A608-F18A69DC8107}" dt="2025-01-16T19:50:40.547" v="2" actId="478"/>
          <ac:graphicFrameMkLst>
            <pc:docMk/>
            <pc:sldMk cId="3752153703" sldId="257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8D8F026E-A1F2-416C-A608-F18A69DC8107}" dt="2025-01-16T19:50:40.547" v="2" actId="478"/>
          <ac:graphicFrameMkLst>
            <pc:docMk/>
            <pc:sldMk cId="3752153703" sldId="257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8D8F026E-A1F2-416C-A608-F18A69DC8107}" dt="2025-01-16T19:50:40.547" v="2" actId="478"/>
          <ac:graphicFrameMkLst>
            <pc:docMk/>
            <pc:sldMk cId="3752153703" sldId="257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8D8F026E-A1F2-416C-A608-F18A69DC8107}" dt="2025-01-16T19:50:40.547" v="2" actId="478"/>
          <ac:graphicFrameMkLst>
            <pc:docMk/>
            <pc:sldMk cId="3752153703" sldId="257"/>
            <ac:graphicFrameMk id="10" creationId="{70FA1D20-9CB9-79AD-D48E-720C5DAF084F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56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304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2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29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077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467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177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756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191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779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2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1/16/2025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339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7890138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DUCK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DUCK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DUCK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DUCK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D0CCEBED-AFB0-65E6-3A7D-296FA3D037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24734331"/>
              </p:ext>
            </p:extLst>
          </p:nvPr>
        </p:nvGraphicFramePr>
        <p:xfrm>
          <a:off x="959005" y="4627788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E7059EA0-F93A-5225-62F2-76D493614A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24020777"/>
              </p:ext>
            </p:extLst>
          </p:nvPr>
        </p:nvGraphicFramePr>
        <p:xfrm>
          <a:off x="5672254" y="4711406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A63CFE49-7E55-FBD5-1407-4513FC24555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4997426"/>
              </p:ext>
            </p:extLst>
          </p:nvPr>
        </p:nvGraphicFramePr>
        <p:xfrm>
          <a:off x="1100253" y="1240597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C11D9E11-3857-8621-A6D5-F387D9B9097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2212728"/>
              </p:ext>
            </p:extLst>
          </p:nvPr>
        </p:nvGraphicFramePr>
        <p:xfrm>
          <a:off x="5813502" y="1324215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004506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D0C0DE66-FFDB-95DD-0CD7-00405E84B8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23910638"/>
              </p:ext>
            </p:extLst>
          </p:nvPr>
        </p:nvGraphicFramePr>
        <p:xfrm>
          <a:off x="1182029" y="4895418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39C40147-D1B5-CAC7-A813-0ECFC6618B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8835923"/>
              </p:ext>
            </p:extLst>
          </p:nvPr>
        </p:nvGraphicFramePr>
        <p:xfrm>
          <a:off x="5895278" y="4979036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D786F07A-1CDA-5FDC-5C59-1F5A874ACD4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71130427"/>
              </p:ext>
            </p:extLst>
          </p:nvPr>
        </p:nvGraphicFramePr>
        <p:xfrm>
          <a:off x="1323277" y="1508227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25B0F5D-F074-1AFD-48CA-D307646BC0A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50822581"/>
              </p:ext>
            </p:extLst>
          </p:nvPr>
        </p:nvGraphicFramePr>
        <p:xfrm>
          <a:off x="6036526" y="1591845"/>
          <a:ext cx="3373888" cy="21689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0992">
                  <a:extLst>
                    <a:ext uri="{9D8B030D-6E8A-4147-A177-3AD203B41FA5}">
                      <a16:colId xmlns:a16="http://schemas.microsoft.com/office/drawing/2014/main" val="9282854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411515199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6503341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576826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81743161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536673343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684057612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060249404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124737065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06831707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52628335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767139048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3349946056"/>
                    </a:ext>
                  </a:extLst>
                </a:gridCol>
                <a:gridCol w="240992">
                  <a:extLst>
                    <a:ext uri="{9D8B030D-6E8A-4147-A177-3AD203B41FA5}">
                      <a16:colId xmlns:a16="http://schemas.microsoft.com/office/drawing/2014/main" val="2984184601"/>
                    </a:ext>
                  </a:extLst>
                </a:gridCol>
              </a:tblGrid>
              <a:tr h="240992">
                <a:tc rowSpan="5" grid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46200037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49329578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88474432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77781711"/>
                  </a:ext>
                </a:extLst>
              </a:tr>
              <a:tr h="240992">
                <a:tc gridSpan="6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52346107"/>
                  </a:ext>
                </a:extLst>
              </a:tr>
              <a:tr h="240992"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240667331"/>
                  </a:ext>
                </a:extLst>
              </a:tr>
              <a:tr h="240992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77512848"/>
                  </a:ext>
                </a:extLst>
              </a:tr>
              <a:tr h="240992"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266783"/>
                  </a:ext>
                </a:extLst>
              </a:tr>
              <a:tr h="240992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0658" marR="80658" marT="40329" marB="40329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24099" marR="24099" marT="12050" marB="12050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3996924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</TotalTime>
  <Words>24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2024-09-12T15:46:18Z</dcterms:created>
  <dcterms:modified xsi:type="dcterms:W3CDTF">2025-01-16T19:52:49Z</dcterms:modified>
</cp:coreProperties>
</file>

<file path=docProps/thumbnail.jpeg>
</file>