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0520E-6AEF-45D1-9723-4029546CED4E}" v="105" dt="2025-01-16T19:43:54.2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550520E-6AEF-45D1-9723-4029546CED4E}"/>
    <pc:docChg chg="custSel delSld modSld">
      <pc:chgData name="Sarah Carter" userId="4b4e2a7e9c42e1b2" providerId="LiveId" clId="{0550520E-6AEF-45D1-9723-4029546CED4E}" dt="2025-01-16T19:44:17.956" v="127" actId="12788"/>
      <pc:docMkLst>
        <pc:docMk/>
      </pc:docMkLst>
      <pc:sldChg chg="addSp delSp modSp mod">
        <pc:chgData name="Sarah Carter" userId="4b4e2a7e9c42e1b2" providerId="LiveId" clId="{0550520E-6AEF-45D1-9723-4029546CED4E}" dt="2025-01-16T19:44:17.956" v="127" actId="12788"/>
        <pc:sldMkLst>
          <pc:docMk/>
          <pc:sldMk cId="226264781" sldId="256"/>
        </pc:sldMkLst>
        <pc:spChg chg="add mod">
          <ac:chgData name="Sarah Carter" userId="4b4e2a7e9c42e1b2" providerId="LiveId" clId="{0550520E-6AEF-45D1-9723-4029546CED4E}" dt="2025-01-16T18:21:07.080" v="10" actId="1076"/>
          <ac:spMkLst>
            <pc:docMk/>
            <pc:sldMk cId="226264781" sldId="256"/>
            <ac:spMk id="3" creationId="{B343EB01-E49B-72EB-971C-1F48BAFD2814}"/>
          </ac:spMkLst>
        </pc:spChg>
        <pc:spChg chg="mod">
          <ac:chgData name="Sarah Carter" userId="4b4e2a7e9c42e1b2" providerId="LiveId" clId="{0550520E-6AEF-45D1-9723-4029546CED4E}" dt="2025-01-16T19:44:06.033" v="126" actId="1076"/>
          <ac:spMkLst>
            <pc:docMk/>
            <pc:sldMk cId="226264781" sldId="256"/>
            <ac:spMk id="4" creationId="{083B1ADC-2741-B348-28CE-B924B9E4B339}"/>
          </ac:spMkLst>
        </pc:spChg>
        <pc:spChg chg="del">
          <ac:chgData name="Sarah Carter" userId="4b4e2a7e9c42e1b2" providerId="LiveId" clId="{0550520E-6AEF-45D1-9723-4029546CED4E}" dt="2025-01-16T18:20:55.817" v="7" actId="478"/>
          <ac:spMkLst>
            <pc:docMk/>
            <pc:sldMk cId="226264781" sldId="256"/>
            <ac:spMk id="7" creationId="{8832FC41-189E-FF3B-6BAD-F8245069A5F5}"/>
          </ac:spMkLst>
        </pc:spChg>
        <pc:graphicFrameChg chg="add mod modGraphic">
          <ac:chgData name="Sarah Carter" userId="4b4e2a7e9c42e1b2" providerId="LiveId" clId="{0550520E-6AEF-45D1-9723-4029546CED4E}" dt="2025-01-16T19:44:17.956" v="127" actId="12788"/>
          <ac:graphicFrameMkLst>
            <pc:docMk/>
            <pc:sldMk cId="226264781" sldId="256"/>
            <ac:graphicFrameMk id="5" creationId="{28BCE3A1-3DC4-71B9-D1F8-901B713485A9}"/>
          </ac:graphicFrameMkLst>
        </pc:graphicFrameChg>
        <pc:graphicFrameChg chg="del">
          <ac:chgData name="Sarah Carter" userId="4b4e2a7e9c42e1b2" providerId="LiveId" clId="{0550520E-6AEF-45D1-9723-4029546CED4E}" dt="2025-01-16T18:20:10.338" v="4" actId="478"/>
          <ac:graphicFrameMkLst>
            <pc:docMk/>
            <pc:sldMk cId="226264781" sldId="256"/>
            <ac:graphicFrameMk id="6" creationId="{FC48F0F1-E290-FB96-9278-B9E1D6851A9D}"/>
          </ac:graphicFrameMkLst>
        </pc:graphicFrameChg>
        <pc:picChg chg="mod">
          <ac:chgData name="Sarah Carter" userId="4b4e2a7e9c42e1b2" providerId="LiveId" clId="{0550520E-6AEF-45D1-9723-4029546CED4E}" dt="2025-01-16T18:20:52.726" v="6" actId="1076"/>
          <ac:picMkLst>
            <pc:docMk/>
            <pc:sldMk cId="226264781" sldId="256"/>
            <ac:picMk id="10" creationId="{670B73FB-D46D-A4EB-C4B0-65F47C6DF354}"/>
          </ac:picMkLst>
        </pc:picChg>
      </pc:sldChg>
      <pc:sldChg chg="del">
        <pc:chgData name="Sarah Carter" userId="4b4e2a7e9c42e1b2" providerId="LiveId" clId="{0550520E-6AEF-45D1-9723-4029546CED4E}" dt="2025-01-16T18:20:26.612" v="5" actId="2696"/>
        <pc:sldMkLst>
          <pc:docMk/>
          <pc:sldMk cId="1311729193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125217" y="0"/>
            <a:ext cx="1554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latin typeface="Century Gothic" panose="020B0502020202020204" pitchFamily="34" charset="0"/>
              </a:rPr>
              <a:t>PENTOMINO DUCK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39213" y="9476987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63" y="9161290"/>
            <a:ext cx="2341978" cy="3085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43EB01-E49B-72EB-971C-1F48BAFD2814}"/>
              </a:ext>
            </a:extLst>
          </p:cNvPr>
          <p:cNvSpPr txBox="1"/>
          <p:nvPr/>
        </p:nvSpPr>
        <p:spPr>
          <a:xfrm>
            <a:off x="7433187" y="9484130"/>
            <a:ext cx="7772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i="1" dirty="0">
                <a:solidFill>
                  <a:srgbClr val="0F1111"/>
                </a:solidFill>
                <a:effectLst/>
                <a:latin typeface="Century Gothic" panose="020B0502020202020204" pitchFamily="34" charset="0"/>
              </a:rPr>
              <a:t>Pentomino Puzzles: 365 Teasers to Keep Your Brain in Shape </a:t>
            </a:r>
            <a:r>
              <a:rPr lang="en-US" sz="1200" dirty="0">
                <a:solidFill>
                  <a:srgbClr val="0F1111"/>
                </a:solidFill>
                <a:effectLst/>
                <a:latin typeface="Century Gothic" panose="020B0502020202020204" pitchFamily="34" charset="0"/>
              </a:rPr>
              <a:t>by Eric Harshbarger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BCE3A1-3DC4-71B9-D1F8-901B71348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837113"/>
              </p:ext>
            </p:extLst>
          </p:nvPr>
        </p:nvGraphicFramePr>
        <p:xfrm>
          <a:off x="1371600" y="1254530"/>
          <a:ext cx="12801600" cy="822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914400">
                <a:tc rowSpan="5"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914400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9144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914400"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33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2024-09-12T14:28:19Z</dcterms:created>
  <dcterms:modified xsi:type="dcterms:W3CDTF">2025-01-16T19:44:23Z</dcterms:modified>
</cp:coreProperties>
</file>